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506C"/>
    <a:srgbClr val="EC8C9E"/>
    <a:srgbClr val="F07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46" d="100"/>
          <a:sy n="46" d="100"/>
        </p:scale>
        <p:origin x="21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88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16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26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19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6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5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62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4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81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61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8E9AE-946E-404B-8A44-1FC77D2D6258}" type="datetimeFigureOut">
              <a:rPr lang="en-GB" smtClean="0"/>
              <a:t>19/11/2022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DCA05-F672-4E73-B82B-CEAF74A7E07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35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0F406F32-90CF-73D6-3A0A-28501F496367}"/>
              </a:ext>
            </a:extLst>
          </p:cNvPr>
          <p:cNvSpPr/>
          <p:nvPr/>
        </p:nvSpPr>
        <p:spPr>
          <a:xfrm>
            <a:off x="1026708" y="168209"/>
            <a:ext cx="4804584" cy="536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Mein Leben in Quadraten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150" name="Gerader Verbinder 149">
            <a:extLst>
              <a:ext uri="{FF2B5EF4-FFF2-40B4-BE49-F238E27FC236}">
                <a16:creationId xmlns:a16="http://schemas.microsoft.com/office/drawing/2014/main" id="{B47C4FEB-7500-9E05-D6CC-4509F5542D4D}"/>
              </a:ext>
            </a:extLst>
          </p:cNvPr>
          <p:cNvCxnSpPr>
            <a:cxnSpLocks/>
          </p:cNvCxnSpPr>
          <p:nvPr/>
        </p:nvCxnSpPr>
        <p:spPr>
          <a:xfrm>
            <a:off x="3429000" y="1366479"/>
            <a:ext cx="0" cy="74650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9" name="Gruppieren 858">
            <a:extLst>
              <a:ext uri="{FF2B5EF4-FFF2-40B4-BE49-F238E27FC236}">
                <a16:creationId xmlns:a16="http://schemas.microsoft.com/office/drawing/2014/main" id="{D4782D34-4B22-5CB5-0158-C497E8B5944D}"/>
              </a:ext>
            </a:extLst>
          </p:cNvPr>
          <p:cNvGrpSpPr/>
          <p:nvPr/>
        </p:nvGrpSpPr>
        <p:grpSpPr>
          <a:xfrm>
            <a:off x="775822" y="4703708"/>
            <a:ext cx="2397005" cy="111557"/>
            <a:chOff x="648470" y="1010107"/>
            <a:chExt cx="2397005" cy="111557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47DBFC75-42C9-390E-43C7-AC16145D112C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DAF104DB-2B66-1B42-7746-A46B8D8D9063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2649AF7-F121-21CF-96DF-37C5D262C276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544AA7BC-A198-4E2A-2945-BF6801693D01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F750CAB4-EFE9-A57F-0C1B-EC906D60B120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7269328-F0B0-ABA1-7287-D3799E877384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C276DA52-D6D1-F179-64A9-FC387C9A708F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541F8448-C0B4-995E-6E0B-3C0BB358D6E2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A8CCC789-78A9-7E2F-70ED-035329A358C5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BE97BD12-6AC9-E81B-0DB6-DC0E2BD1741D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1EA97692-4CE3-0C13-4453-62A27DFC73A5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ABF68EC4-63FB-2C4F-64B9-D76A59FA5B07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60" name="Gruppieren 859">
            <a:extLst>
              <a:ext uri="{FF2B5EF4-FFF2-40B4-BE49-F238E27FC236}">
                <a16:creationId xmlns:a16="http://schemas.microsoft.com/office/drawing/2014/main" id="{72613509-0DCF-7C64-D2F1-C6C69BE54A71}"/>
              </a:ext>
            </a:extLst>
          </p:cNvPr>
          <p:cNvGrpSpPr/>
          <p:nvPr/>
        </p:nvGrpSpPr>
        <p:grpSpPr>
          <a:xfrm>
            <a:off x="775822" y="4865591"/>
            <a:ext cx="2397005" cy="111557"/>
            <a:chOff x="648470" y="1010107"/>
            <a:chExt cx="2397005" cy="111557"/>
          </a:xfrm>
        </p:grpSpPr>
        <p:sp>
          <p:nvSpPr>
            <p:cNvPr id="861" name="Rechteck 860">
              <a:extLst>
                <a:ext uri="{FF2B5EF4-FFF2-40B4-BE49-F238E27FC236}">
                  <a16:creationId xmlns:a16="http://schemas.microsoft.com/office/drawing/2014/main" id="{8E98E826-245C-A27C-BBAD-186B6256F381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2" name="Rechteck 861">
              <a:extLst>
                <a:ext uri="{FF2B5EF4-FFF2-40B4-BE49-F238E27FC236}">
                  <a16:creationId xmlns:a16="http://schemas.microsoft.com/office/drawing/2014/main" id="{1A43E6A0-C31B-81D7-123B-984B565A4468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3" name="Rechteck 862">
              <a:extLst>
                <a:ext uri="{FF2B5EF4-FFF2-40B4-BE49-F238E27FC236}">
                  <a16:creationId xmlns:a16="http://schemas.microsoft.com/office/drawing/2014/main" id="{280BB29A-0BFA-D7D9-2511-91CEF141D4DE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4" name="Rechteck 863">
              <a:extLst>
                <a:ext uri="{FF2B5EF4-FFF2-40B4-BE49-F238E27FC236}">
                  <a16:creationId xmlns:a16="http://schemas.microsoft.com/office/drawing/2014/main" id="{17F116C0-E774-FBE7-4757-829CCC5C4242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5" name="Rechteck 864">
              <a:extLst>
                <a:ext uri="{FF2B5EF4-FFF2-40B4-BE49-F238E27FC236}">
                  <a16:creationId xmlns:a16="http://schemas.microsoft.com/office/drawing/2014/main" id="{3CBC4B00-67BB-4C05-5F2F-DAA7FD3850F9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6" name="Rechteck 865">
              <a:extLst>
                <a:ext uri="{FF2B5EF4-FFF2-40B4-BE49-F238E27FC236}">
                  <a16:creationId xmlns:a16="http://schemas.microsoft.com/office/drawing/2014/main" id="{E9478B54-6824-CE33-44C0-66EB590DFE43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7" name="Rechteck 866">
              <a:extLst>
                <a:ext uri="{FF2B5EF4-FFF2-40B4-BE49-F238E27FC236}">
                  <a16:creationId xmlns:a16="http://schemas.microsoft.com/office/drawing/2014/main" id="{F6962DB4-13B6-2238-8572-83B5AD169BF7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8" name="Rechteck 867">
              <a:extLst>
                <a:ext uri="{FF2B5EF4-FFF2-40B4-BE49-F238E27FC236}">
                  <a16:creationId xmlns:a16="http://schemas.microsoft.com/office/drawing/2014/main" id="{3803BAF3-9039-714D-6017-56D225FECA1C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9" name="Rechteck 868">
              <a:extLst>
                <a:ext uri="{FF2B5EF4-FFF2-40B4-BE49-F238E27FC236}">
                  <a16:creationId xmlns:a16="http://schemas.microsoft.com/office/drawing/2014/main" id="{7D04D5DA-2661-5F30-77B5-AE56AFFF83D2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0" name="Rechteck 869">
              <a:extLst>
                <a:ext uri="{FF2B5EF4-FFF2-40B4-BE49-F238E27FC236}">
                  <a16:creationId xmlns:a16="http://schemas.microsoft.com/office/drawing/2014/main" id="{7897FCB9-BC2C-187C-ED03-A3D488822957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1" name="Rechteck 870">
              <a:extLst>
                <a:ext uri="{FF2B5EF4-FFF2-40B4-BE49-F238E27FC236}">
                  <a16:creationId xmlns:a16="http://schemas.microsoft.com/office/drawing/2014/main" id="{85739465-5C0F-7FD3-1A54-40D9B6296522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2" name="Rechteck 871">
              <a:extLst>
                <a:ext uri="{FF2B5EF4-FFF2-40B4-BE49-F238E27FC236}">
                  <a16:creationId xmlns:a16="http://schemas.microsoft.com/office/drawing/2014/main" id="{39C70996-A6D6-5007-B395-F7142E1B123C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73" name="Gruppieren 872">
            <a:extLst>
              <a:ext uri="{FF2B5EF4-FFF2-40B4-BE49-F238E27FC236}">
                <a16:creationId xmlns:a16="http://schemas.microsoft.com/office/drawing/2014/main" id="{37576C17-552B-EABF-7AC3-8217BE7B13AC}"/>
              </a:ext>
            </a:extLst>
          </p:cNvPr>
          <p:cNvGrpSpPr/>
          <p:nvPr/>
        </p:nvGrpSpPr>
        <p:grpSpPr>
          <a:xfrm>
            <a:off x="775822" y="5027474"/>
            <a:ext cx="2397005" cy="111557"/>
            <a:chOff x="648470" y="1010107"/>
            <a:chExt cx="2397005" cy="111557"/>
          </a:xfrm>
        </p:grpSpPr>
        <p:sp>
          <p:nvSpPr>
            <p:cNvPr id="874" name="Rechteck 873">
              <a:extLst>
                <a:ext uri="{FF2B5EF4-FFF2-40B4-BE49-F238E27FC236}">
                  <a16:creationId xmlns:a16="http://schemas.microsoft.com/office/drawing/2014/main" id="{A6278B21-75F2-F3C1-CB84-66CBD735321F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5" name="Rechteck 874">
              <a:extLst>
                <a:ext uri="{FF2B5EF4-FFF2-40B4-BE49-F238E27FC236}">
                  <a16:creationId xmlns:a16="http://schemas.microsoft.com/office/drawing/2014/main" id="{10BB0A60-BAE3-03B7-A167-051D5EC17B0E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6" name="Rechteck 875">
              <a:extLst>
                <a:ext uri="{FF2B5EF4-FFF2-40B4-BE49-F238E27FC236}">
                  <a16:creationId xmlns:a16="http://schemas.microsoft.com/office/drawing/2014/main" id="{063AFED2-3C4D-E329-39BF-D5B819DFFB55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7" name="Rechteck 876">
              <a:extLst>
                <a:ext uri="{FF2B5EF4-FFF2-40B4-BE49-F238E27FC236}">
                  <a16:creationId xmlns:a16="http://schemas.microsoft.com/office/drawing/2014/main" id="{9A4EE820-472A-3FE7-4E04-0CE188E76D84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8" name="Rechteck 877">
              <a:extLst>
                <a:ext uri="{FF2B5EF4-FFF2-40B4-BE49-F238E27FC236}">
                  <a16:creationId xmlns:a16="http://schemas.microsoft.com/office/drawing/2014/main" id="{AE6FA88F-0206-7134-121D-097BAB0446DD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9" name="Rechteck 878">
              <a:extLst>
                <a:ext uri="{FF2B5EF4-FFF2-40B4-BE49-F238E27FC236}">
                  <a16:creationId xmlns:a16="http://schemas.microsoft.com/office/drawing/2014/main" id="{3214B0BC-1CD6-1FB4-EBFE-C567A56479BD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0" name="Rechteck 879">
              <a:extLst>
                <a:ext uri="{FF2B5EF4-FFF2-40B4-BE49-F238E27FC236}">
                  <a16:creationId xmlns:a16="http://schemas.microsoft.com/office/drawing/2014/main" id="{98726FB8-8B21-4F81-2969-3744C0B2C691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1" name="Rechteck 880">
              <a:extLst>
                <a:ext uri="{FF2B5EF4-FFF2-40B4-BE49-F238E27FC236}">
                  <a16:creationId xmlns:a16="http://schemas.microsoft.com/office/drawing/2014/main" id="{2969891B-CCD7-4234-56DE-2CABB5712953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2" name="Rechteck 881">
              <a:extLst>
                <a:ext uri="{FF2B5EF4-FFF2-40B4-BE49-F238E27FC236}">
                  <a16:creationId xmlns:a16="http://schemas.microsoft.com/office/drawing/2014/main" id="{C6CE81B6-87D0-7A37-08AA-BBB06CA04B4A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3" name="Rechteck 882">
              <a:extLst>
                <a:ext uri="{FF2B5EF4-FFF2-40B4-BE49-F238E27FC236}">
                  <a16:creationId xmlns:a16="http://schemas.microsoft.com/office/drawing/2014/main" id="{DFD266FA-9E72-3243-33A7-064FABABD96B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4" name="Rechteck 883">
              <a:extLst>
                <a:ext uri="{FF2B5EF4-FFF2-40B4-BE49-F238E27FC236}">
                  <a16:creationId xmlns:a16="http://schemas.microsoft.com/office/drawing/2014/main" id="{A1461307-2C57-A7CF-2DCD-887A1AAD9F21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5" name="Rechteck 884">
              <a:extLst>
                <a:ext uri="{FF2B5EF4-FFF2-40B4-BE49-F238E27FC236}">
                  <a16:creationId xmlns:a16="http://schemas.microsoft.com/office/drawing/2014/main" id="{7C803B7F-23AC-537A-53B7-8A022D27B701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86" name="Gruppieren 885">
            <a:extLst>
              <a:ext uri="{FF2B5EF4-FFF2-40B4-BE49-F238E27FC236}">
                <a16:creationId xmlns:a16="http://schemas.microsoft.com/office/drawing/2014/main" id="{48F1DA17-2466-C65B-C04D-5CF018544151}"/>
              </a:ext>
            </a:extLst>
          </p:cNvPr>
          <p:cNvGrpSpPr/>
          <p:nvPr/>
        </p:nvGrpSpPr>
        <p:grpSpPr>
          <a:xfrm>
            <a:off x="775822" y="5189357"/>
            <a:ext cx="2397005" cy="111557"/>
            <a:chOff x="648470" y="1010107"/>
            <a:chExt cx="2397005" cy="111557"/>
          </a:xfrm>
        </p:grpSpPr>
        <p:sp>
          <p:nvSpPr>
            <p:cNvPr id="887" name="Rechteck 886">
              <a:extLst>
                <a:ext uri="{FF2B5EF4-FFF2-40B4-BE49-F238E27FC236}">
                  <a16:creationId xmlns:a16="http://schemas.microsoft.com/office/drawing/2014/main" id="{D9055B12-50AE-8643-1C86-B81276D73F5A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8" name="Rechteck 887">
              <a:extLst>
                <a:ext uri="{FF2B5EF4-FFF2-40B4-BE49-F238E27FC236}">
                  <a16:creationId xmlns:a16="http://schemas.microsoft.com/office/drawing/2014/main" id="{1B0D5CFC-8216-D53D-5AA7-0886893A2A66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9" name="Rechteck 888">
              <a:extLst>
                <a:ext uri="{FF2B5EF4-FFF2-40B4-BE49-F238E27FC236}">
                  <a16:creationId xmlns:a16="http://schemas.microsoft.com/office/drawing/2014/main" id="{3DA87523-E85E-EC25-7B5C-AD463A5FC642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0" name="Rechteck 889">
              <a:extLst>
                <a:ext uri="{FF2B5EF4-FFF2-40B4-BE49-F238E27FC236}">
                  <a16:creationId xmlns:a16="http://schemas.microsoft.com/office/drawing/2014/main" id="{4D64ADB0-8216-EFAF-9427-2F706F212F64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1" name="Rechteck 890">
              <a:extLst>
                <a:ext uri="{FF2B5EF4-FFF2-40B4-BE49-F238E27FC236}">
                  <a16:creationId xmlns:a16="http://schemas.microsoft.com/office/drawing/2014/main" id="{4277F6D0-F20B-945C-0B2A-F3FD785124DC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2" name="Rechteck 891">
              <a:extLst>
                <a:ext uri="{FF2B5EF4-FFF2-40B4-BE49-F238E27FC236}">
                  <a16:creationId xmlns:a16="http://schemas.microsoft.com/office/drawing/2014/main" id="{6A865610-7D47-5266-85F8-E47332F3B12E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3" name="Rechteck 892">
              <a:extLst>
                <a:ext uri="{FF2B5EF4-FFF2-40B4-BE49-F238E27FC236}">
                  <a16:creationId xmlns:a16="http://schemas.microsoft.com/office/drawing/2014/main" id="{53111C99-B756-EEDB-3FDC-ED04D8FC65D2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4" name="Rechteck 893">
              <a:extLst>
                <a:ext uri="{FF2B5EF4-FFF2-40B4-BE49-F238E27FC236}">
                  <a16:creationId xmlns:a16="http://schemas.microsoft.com/office/drawing/2014/main" id="{F4A3A61F-9E33-E7FF-FF68-0D7FC4BDD71D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5" name="Rechteck 894">
              <a:extLst>
                <a:ext uri="{FF2B5EF4-FFF2-40B4-BE49-F238E27FC236}">
                  <a16:creationId xmlns:a16="http://schemas.microsoft.com/office/drawing/2014/main" id="{A5B90D01-A934-C190-B2C4-6ED0613140EA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6" name="Rechteck 895">
              <a:extLst>
                <a:ext uri="{FF2B5EF4-FFF2-40B4-BE49-F238E27FC236}">
                  <a16:creationId xmlns:a16="http://schemas.microsoft.com/office/drawing/2014/main" id="{8FD843B6-CEBD-A4B1-0FBC-361DED94F23C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7" name="Rechteck 896">
              <a:extLst>
                <a:ext uri="{FF2B5EF4-FFF2-40B4-BE49-F238E27FC236}">
                  <a16:creationId xmlns:a16="http://schemas.microsoft.com/office/drawing/2014/main" id="{0C75E297-0832-B839-4AFA-D51EB2E86B7F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8" name="Rechteck 897">
              <a:extLst>
                <a:ext uri="{FF2B5EF4-FFF2-40B4-BE49-F238E27FC236}">
                  <a16:creationId xmlns:a16="http://schemas.microsoft.com/office/drawing/2014/main" id="{1FD1A237-6EC5-D620-13E9-074B8B16C3BC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99" name="Gruppieren 898">
            <a:extLst>
              <a:ext uri="{FF2B5EF4-FFF2-40B4-BE49-F238E27FC236}">
                <a16:creationId xmlns:a16="http://schemas.microsoft.com/office/drawing/2014/main" id="{851A5051-04DB-169C-CC0A-D111B37CF942}"/>
              </a:ext>
            </a:extLst>
          </p:cNvPr>
          <p:cNvGrpSpPr/>
          <p:nvPr/>
        </p:nvGrpSpPr>
        <p:grpSpPr>
          <a:xfrm>
            <a:off x="775822" y="5351240"/>
            <a:ext cx="2397005" cy="111557"/>
            <a:chOff x="648470" y="1010107"/>
            <a:chExt cx="2397005" cy="111557"/>
          </a:xfrm>
        </p:grpSpPr>
        <p:sp>
          <p:nvSpPr>
            <p:cNvPr id="900" name="Rechteck 899">
              <a:extLst>
                <a:ext uri="{FF2B5EF4-FFF2-40B4-BE49-F238E27FC236}">
                  <a16:creationId xmlns:a16="http://schemas.microsoft.com/office/drawing/2014/main" id="{F5702222-3B0C-15C3-5CAE-1859A34E670C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1" name="Rechteck 900">
              <a:extLst>
                <a:ext uri="{FF2B5EF4-FFF2-40B4-BE49-F238E27FC236}">
                  <a16:creationId xmlns:a16="http://schemas.microsoft.com/office/drawing/2014/main" id="{B7BA0F5F-4946-2321-B736-51B739D9D26D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2" name="Rechteck 901">
              <a:extLst>
                <a:ext uri="{FF2B5EF4-FFF2-40B4-BE49-F238E27FC236}">
                  <a16:creationId xmlns:a16="http://schemas.microsoft.com/office/drawing/2014/main" id="{982EF4CA-5791-80E0-EBDF-242AD62F4DE2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3" name="Rechteck 902">
              <a:extLst>
                <a:ext uri="{FF2B5EF4-FFF2-40B4-BE49-F238E27FC236}">
                  <a16:creationId xmlns:a16="http://schemas.microsoft.com/office/drawing/2014/main" id="{AC4CA180-18DC-20FA-CF80-425E0871CD31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4" name="Rechteck 903">
              <a:extLst>
                <a:ext uri="{FF2B5EF4-FFF2-40B4-BE49-F238E27FC236}">
                  <a16:creationId xmlns:a16="http://schemas.microsoft.com/office/drawing/2014/main" id="{A6402539-6A00-83D8-0051-7C9B0C0FACED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5" name="Rechteck 904">
              <a:extLst>
                <a:ext uri="{FF2B5EF4-FFF2-40B4-BE49-F238E27FC236}">
                  <a16:creationId xmlns:a16="http://schemas.microsoft.com/office/drawing/2014/main" id="{0B2F977D-9B08-EFB6-FE21-269B1FFCD9CD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6" name="Rechteck 905">
              <a:extLst>
                <a:ext uri="{FF2B5EF4-FFF2-40B4-BE49-F238E27FC236}">
                  <a16:creationId xmlns:a16="http://schemas.microsoft.com/office/drawing/2014/main" id="{80D9887F-6B22-A519-8DA5-B1B4B21DBAEF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7" name="Rechteck 906">
              <a:extLst>
                <a:ext uri="{FF2B5EF4-FFF2-40B4-BE49-F238E27FC236}">
                  <a16:creationId xmlns:a16="http://schemas.microsoft.com/office/drawing/2014/main" id="{A4C5F1F5-B4EF-7AAD-2569-2898AF83BCE7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8" name="Rechteck 907">
              <a:extLst>
                <a:ext uri="{FF2B5EF4-FFF2-40B4-BE49-F238E27FC236}">
                  <a16:creationId xmlns:a16="http://schemas.microsoft.com/office/drawing/2014/main" id="{A3A67FDC-FB15-3A41-44A6-10CCE8E28221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9" name="Rechteck 908">
              <a:extLst>
                <a:ext uri="{FF2B5EF4-FFF2-40B4-BE49-F238E27FC236}">
                  <a16:creationId xmlns:a16="http://schemas.microsoft.com/office/drawing/2014/main" id="{134BB102-A65D-8E01-5298-1C63F6C9C0FF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0" name="Rechteck 909">
              <a:extLst>
                <a:ext uri="{FF2B5EF4-FFF2-40B4-BE49-F238E27FC236}">
                  <a16:creationId xmlns:a16="http://schemas.microsoft.com/office/drawing/2014/main" id="{BCF750E1-B3C9-E9ED-89C7-401CC4E0F3F0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1" name="Rechteck 910">
              <a:extLst>
                <a:ext uri="{FF2B5EF4-FFF2-40B4-BE49-F238E27FC236}">
                  <a16:creationId xmlns:a16="http://schemas.microsoft.com/office/drawing/2014/main" id="{7153F0E3-BC62-C771-DD9A-04F0870C9AF8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12" name="Gruppieren 911">
            <a:extLst>
              <a:ext uri="{FF2B5EF4-FFF2-40B4-BE49-F238E27FC236}">
                <a16:creationId xmlns:a16="http://schemas.microsoft.com/office/drawing/2014/main" id="{3A18A964-47DE-2E81-3405-F0AAA2FB2054}"/>
              </a:ext>
            </a:extLst>
          </p:cNvPr>
          <p:cNvGrpSpPr/>
          <p:nvPr/>
        </p:nvGrpSpPr>
        <p:grpSpPr>
          <a:xfrm>
            <a:off x="775822" y="5513123"/>
            <a:ext cx="2397005" cy="111557"/>
            <a:chOff x="648470" y="1010107"/>
            <a:chExt cx="2397005" cy="111557"/>
          </a:xfrm>
        </p:grpSpPr>
        <p:sp>
          <p:nvSpPr>
            <p:cNvPr id="913" name="Rechteck 912">
              <a:extLst>
                <a:ext uri="{FF2B5EF4-FFF2-40B4-BE49-F238E27FC236}">
                  <a16:creationId xmlns:a16="http://schemas.microsoft.com/office/drawing/2014/main" id="{9D30062C-AA49-2DF7-9A53-8B7BB4443FEC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4" name="Rechteck 913">
              <a:extLst>
                <a:ext uri="{FF2B5EF4-FFF2-40B4-BE49-F238E27FC236}">
                  <a16:creationId xmlns:a16="http://schemas.microsoft.com/office/drawing/2014/main" id="{02BA1DC2-329C-E053-E47C-9C473DFAB8D8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5" name="Rechteck 914">
              <a:extLst>
                <a:ext uri="{FF2B5EF4-FFF2-40B4-BE49-F238E27FC236}">
                  <a16:creationId xmlns:a16="http://schemas.microsoft.com/office/drawing/2014/main" id="{955F00A3-825B-B336-A0EF-54163D279CA4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6" name="Rechteck 915">
              <a:extLst>
                <a:ext uri="{FF2B5EF4-FFF2-40B4-BE49-F238E27FC236}">
                  <a16:creationId xmlns:a16="http://schemas.microsoft.com/office/drawing/2014/main" id="{4FA8AD96-A50A-C6EE-2B48-A874C930B6E2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7" name="Rechteck 916">
              <a:extLst>
                <a:ext uri="{FF2B5EF4-FFF2-40B4-BE49-F238E27FC236}">
                  <a16:creationId xmlns:a16="http://schemas.microsoft.com/office/drawing/2014/main" id="{51545B69-5A5D-92C9-6257-675D5CF396F3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8" name="Rechteck 917">
              <a:extLst>
                <a:ext uri="{FF2B5EF4-FFF2-40B4-BE49-F238E27FC236}">
                  <a16:creationId xmlns:a16="http://schemas.microsoft.com/office/drawing/2014/main" id="{7E07A084-1928-77EA-9E6A-3024440CE8EF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9" name="Rechteck 918">
              <a:extLst>
                <a:ext uri="{FF2B5EF4-FFF2-40B4-BE49-F238E27FC236}">
                  <a16:creationId xmlns:a16="http://schemas.microsoft.com/office/drawing/2014/main" id="{C902699E-14BF-522F-4AC4-D693065D3138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0" name="Rechteck 919">
              <a:extLst>
                <a:ext uri="{FF2B5EF4-FFF2-40B4-BE49-F238E27FC236}">
                  <a16:creationId xmlns:a16="http://schemas.microsoft.com/office/drawing/2014/main" id="{9157B1A4-1815-E50F-E24B-05E52D0EC26D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1" name="Rechteck 920">
              <a:extLst>
                <a:ext uri="{FF2B5EF4-FFF2-40B4-BE49-F238E27FC236}">
                  <a16:creationId xmlns:a16="http://schemas.microsoft.com/office/drawing/2014/main" id="{E738428D-0FB0-B263-BA87-02AC100BDF64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2" name="Rechteck 921">
              <a:extLst>
                <a:ext uri="{FF2B5EF4-FFF2-40B4-BE49-F238E27FC236}">
                  <a16:creationId xmlns:a16="http://schemas.microsoft.com/office/drawing/2014/main" id="{72B5404C-9DCB-8D8D-6579-07FE5BBDB25E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3" name="Rechteck 922">
              <a:extLst>
                <a:ext uri="{FF2B5EF4-FFF2-40B4-BE49-F238E27FC236}">
                  <a16:creationId xmlns:a16="http://schemas.microsoft.com/office/drawing/2014/main" id="{1F438E86-959B-43F1-AA8C-777A4C7C601B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4" name="Rechteck 923">
              <a:extLst>
                <a:ext uri="{FF2B5EF4-FFF2-40B4-BE49-F238E27FC236}">
                  <a16:creationId xmlns:a16="http://schemas.microsoft.com/office/drawing/2014/main" id="{41D937BD-8632-2301-F9C1-AF726411D22B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25" name="Gruppieren 924">
            <a:extLst>
              <a:ext uri="{FF2B5EF4-FFF2-40B4-BE49-F238E27FC236}">
                <a16:creationId xmlns:a16="http://schemas.microsoft.com/office/drawing/2014/main" id="{E96E85B5-A086-A52C-5F41-3861AB99F1DA}"/>
              </a:ext>
            </a:extLst>
          </p:cNvPr>
          <p:cNvGrpSpPr/>
          <p:nvPr/>
        </p:nvGrpSpPr>
        <p:grpSpPr>
          <a:xfrm>
            <a:off x="775822" y="5675006"/>
            <a:ext cx="2397005" cy="111557"/>
            <a:chOff x="648470" y="1010107"/>
            <a:chExt cx="2397005" cy="111557"/>
          </a:xfrm>
        </p:grpSpPr>
        <p:sp>
          <p:nvSpPr>
            <p:cNvPr id="926" name="Rechteck 925">
              <a:extLst>
                <a:ext uri="{FF2B5EF4-FFF2-40B4-BE49-F238E27FC236}">
                  <a16:creationId xmlns:a16="http://schemas.microsoft.com/office/drawing/2014/main" id="{779CE72F-B1A8-44F8-ECEA-817D141512B0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7" name="Rechteck 926">
              <a:extLst>
                <a:ext uri="{FF2B5EF4-FFF2-40B4-BE49-F238E27FC236}">
                  <a16:creationId xmlns:a16="http://schemas.microsoft.com/office/drawing/2014/main" id="{E021A780-1F64-CA29-BB36-C8E25E48A9DC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8" name="Rechteck 927">
              <a:extLst>
                <a:ext uri="{FF2B5EF4-FFF2-40B4-BE49-F238E27FC236}">
                  <a16:creationId xmlns:a16="http://schemas.microsoft.com/office/drawing/2014/main" id="{76E69B67-E295-8E2A-8077-677A47783EF6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9" name="Rechteck 928">
              <a:extLst>
                <a:ext uri="{FF2B5EF4-FFF2-40B4-BE49-F238E27FC236}">
                  <a16:creationId xmlns:a16="http://schemas.microsoft.com/office/drawing/2014/main" id="{D58D1068-5597-5C0A-4929-9AB7D9D1AA37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0" name="Rechteck 929">
              <a:extLst>
                <a:ext uri="{FF2B5EF4-FFF2-40B4-BE49-F238E27FC236}">
                  <a16:creationId xmlns:a16="http://schemas.microsoft.com/office/drawing/2014/main" id="{553E5CEC-E984-2734-16DF-BA2DC82E6583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1" name="Rechteck 930">
              <a:extLst>
                <a:ext uri="{FF2B5EF4-FFF2-40B4-BE49-F238E27FC236}">
                  <a16:creationId xmlns:a16="http://schemas.microsoft.com/office/drawing/2014/main" id="{2C5F41AE-1E3A-4247-C3FC-A2A18DBC2727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2" name="Rechteck 931">
              <a:extLst>
                <a:ext uri="{FF2B5EF4-FFF2-40B4-BE49-F238E27FC236}">
                  <a16:creationId xmlns:a16="http://schemas.microsoft.com/office/drawing/2014/main" id="{7AAF9EE8-3900-7D5F-AD8E-7007E6505FFF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3" name="Rechteck 932">
              <a:extLst>
                <a:ext uri="{FF2B5EF4-FFF2-40B4-BE49-F238E27FC236}">
                  <a16:creationId xmlns:a16="http://schemas.microsoft.com/office/drawing/2014/main" id="{67E9146E-D132-C2CD-939F-BD58845B226E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4" name="Rechteck 933">
              <a:extLst>
                <a:ext uri="{FF2B5EF4-FFF2-40B4-BE49-F238E27FC236}">
                  <a16:creationId xmlns:a16="http://schemas.microsoft.com/office/drawing/2014/main" id="{8BCB28EA-FA79-721A-1926-5F14726AF7AC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5" name="Rechteck 934">
              <a:extLst>
                <a:ext uri="{FF2B5EF4-FFF2-40B4-BE49-F238E27FC236}">
                  <a16:creationId xmlns:a16="http://schemas.microsoft.com/office/drawing/2014/main" id="{6C867F0A-43B8-B758-998A-6DBAD6BE33A1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6" name="Rechteck 935">
              <a:extLst>
                <a:ext uri="{FF2B5EF4-FFF2-40B4-BE49-F238E27FC236}">
                  <a16:creationId xmlns:a16="http://schemas.microsoft.com/office/drawing/2014/main" id="{EFA60ED6-297D-7379-017C-5510D2857CB5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7" name="Rechteck 936">
              <a:extLst>
                <a:ext uri="{FF2B5EF4-FFF2-40B4-BE49-F238E27FC236}">
                  <a16:creationId xmlns:a16="http://schemas.microsoft.com/office/drawing/2014/main" id="{DD953A47-1948-67A3-6C96-440E40C44CD2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38" name="Gruppieren 937">
            <a:extLst>
              <a:ext uri="{FF2B5EF4-FFF2-40B4-BE49-F238E27FC236}">
                <a16:creationId xmlns:a16="http://schemas.microsoft.com/office/drawing/2014/main" id="{729B940C-1975-B0B9-F855-8C9B28B96A2E}"/>
              </a:ext>
            </a:extLst>
          </p:cNvPr>
          <p:cNvGrpSpPr/>
          <p:nvPr/>
        </p:nvGrpSpPr>
        <p:grpSpPr>
          <a:xfrm>
            <a:off x="775822" y="5836889"/>
            <a:ext cx="2397005" cy="111557"/>
            <a:chOff x="648470" y="1010107"/>
            <a:chExt cx="2397005" cy="111557"/>
          </a:xfrm>
        </p:grpSpPr>
        <p:sp>
          <p:nvSpPr>
            <p:cNvPr id="939" name="Rechteck 938">
              <a:extLst>
                <a:ext uri="{FF2B5EF4-FFF2-40B4-BE49-F238E27FC236}">
                  <a16:creationId xmlns:a16="http://schemas.microsoft.com/office/drawing/2014/main" id="{2CA4D281-1A16-AD19-F3DE-AEFDB8E86CF2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0" name="Rechteck 939">
              <a:extLst>
                <a:ext uri="{FF2B5EF4-FFF2-40B4-BE49-F238E27FC236}">
                  <a16:creationId xmlns:a16="http://schemas.microsoft.com/office/drawing/2014/main" id="{65C304E0-8E08-C8EB-6135-3FBB1D43555E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1" name="Rechteck 940">
              <a:extLst>
                <a:ext uri="{FF2B5EF4-FFF2-40B4-BE49-F238E27FC236}">
                  <a16:creationId xmlns:a16="http://schemas.microsoft.com/office/drawing/2014/main" id="{ECE2132C-BF00-3123-98B9-8ECF28B9DD5D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2" name="Rechteck 941">
              <a:extLst>
                <a:ext uri="{FF2B5EF4-FFF2-40B4-BE49-F238E27FC236}">
                  <a16:creationId xmlns:a16="http://schemas.microsoft.com/office/drawing/2014/main" id="{8005E81D-1C58-EF5F-250A-F19AA35EEF79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3" name="Rechteck 942">
              <a:extLst>
                <a:ext uri="{FF2B5EF4-FFF2-40B4-BE49-F238E27FC236}">
                  <a16:creationId xmlns:a16="http://schemas.microsoft.com/office/drawing/2014/main" id="{890F0C36-36CD-7CFE-9CBA-B07DFFA53F8D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4" name="Rechteck 943">
              <a:extLst>
                <a:ext uri="{FF2B5EF4-FFF2-40B4-BE49-F238E27FC236}">
                  <a16:creationId xmlns:a16="http://schemas.microsoft.com/office/drawing/2014/main" id="{19F23DA5-EB52-4797-9594-CD8DEFDE7F60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5" name="Rechteck 944">
              <a:extLst>
                <a:ext uri="{FF2B5EF4-FFF2-40B4-BE49-F238E27FC236}">
                  <a16:creationId xmlns:a16="http://schemas.microsoft.com/office/drawing/2014/main" id="{6EC743A6-C746-EDA3-5084-8439CA44E387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6" name="Rechteck 945">
              <a:extLst>
                <a:ext uri="{FF2B5EF4-FFF2-40B4-BE49-F238E27FC236}">
                  <a16:creationId xmlns:a16="http://schemas.microsoft.com/office/drawing/2014/main" id="{4C84B35F-EC01-7505-25FA-F736CB2B22A9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7" name="Rechteck 946">
              <a:extLst>
                <a:ext uri="{FF2B5EF4-FFF2-40B4-BE49-F238E27FC236}">
                  <a16:creationId xmlns:a16="http://schemas.microsoft.com/office/drawing/2014/main" id="{65CD3B5C-8C54-41BE-A88A-9D0BA976254B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8" name="Rechteck 947">
              <a:extLst>
                <a:ext uri="{FF2B5EF4-FFF2-40B4-BE49-F238E27FC236}">
                  <a16:creationId xmlns:a16="http://schemas.microsoft.com/office/drawing/2014/main" id="{A90CF443-BCB3-D2D5-7217-A6E9B0D82206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9" name="Rechteck 948">
              <a:extLst>
                <a:ext uri="{FF2B5EF4-FFF2-40B4-BE49-F238E27FC236}">
                  <a16:creationId xmlns:a16="http://schemas.microsoft.com/office/drawing/2014/main" id="{E3F46104-25B4-3729-4336-679FDD8D0F50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0" name="Rechteck 949">
              <a:extLst>
                <a:ext uri="{FF2B5EF4-FFF2-40B4-BE49-F238E27FC236}">
                  <a16:creationId xmlns:a16="http://schemas.microsoft.com/office/drawing/2014/main" id="{ED9C824F-0F86-9B35-E7F3-77A4462F3ADF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51" name="Gruppieren 950">
            <a:extLst>
              <a:ext uri="{FF2B5EF4-FFF2-40B4-BE49-F238E27FC236}">
                <a16:creationId xmlns:a16="http://schemas.microsoft.com/office/drawing/2014/main" id="{8086C615-ECF1-1B40-01B5-F862B95881F6}"/>
              </a:ext>
            </a:extLst>
          </p:cNvPr>
          <p:cNvGrpSpPr/>
          <p:nvPr/>
        </p:nvGrpSpPr>
        <p:grpSpPr>
          <a:xfrm>
            <a:off x="775822" y="5998772"/>
            <a:ext cx="2397005" cy="111557"/>
            <a:chOff x="648470" y="1010107"/>
            <a:chExt cx="2397005" cy="111557"/>
          </a:xfrm>
        </p:grpSpPr>
        <p:sp>
          <p:nvSpPr>
            <p:cNvPr id="952" name="Rechteck 951">
              <a:extLst>
                <a:ext uri="{FF2B5EF4-FFF2-40B4-BE49-F238E27FC236}">
                  <a16:creationId xmlns:a16="http://schemas.microsoft.com/office/drawing/2014/main" id="{A3C87510-17DA-36C8-59CB-DF311C9C6916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3" name="Rechteck 952">
              <a:extLst>
                <a:ext uri="{FF2B5EF4-FFF2-40B4-BE49-F238E27FC236}">
                  <a16:creationId xmlns:a16="http://schemas.microsoft.com/office/drawing/2014/main" id="{5C286F6D-9B4C-93EF-9E42-1A1661993B1D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4" name="Rechteck 953">
              <a:extLst>
                <a:ext uri="{FF2B5EF4-FFF2-40B4-BE49-F238E27FC236}">
                  <a16:creationId xmlns:a16="http://schemas.microsoft.com/office/drawing/2014/main" id="{0AB7BE6E-278E-6819-9F7B-7CC99915B719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5" name="Rechteck 954">
              <a:extLst>
                <a:ext uri="{FF2B5EF4-FFF2-40B4-BE49-F238E27FC236}">
                  <a16:creationId xmlns:a16="http://schemas.microsoft.com/office/drawing/2014/main" id="{A997C9AD-318C-A136-1829-47D6D4D63153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6" name="Rechteck 955">
              <a:extLst>
                <a:ext uri="{FF2B5EF4-FFF2-40B4-BE49-F238E27FC236}">
                  <a16:creationId xmlns:a16="http://schemas.microsoft.com/office/drawing/2014/main" id="{DB0CE17A-EA9D-33E0-F962-B6C6CE1DCC20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7" name="Rechteck 956">
              <a:extLst>
                <a:ext uri="{FF2B5EF4-FFF2-40B4-BE49-F238E27FC236}">
                  <a16:creationId xmlns:a16="http://schemas.microsoft.com/office/drawing/2014/main" id="{51EBBB70-48C3-3C47-B035-1A4DCB08686D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8" name="Rechteck 957">
              <a:extLst>
                <a:ext uri="{FF2B5EF4-FFF2-40B4-BE49-F238E27FC236}">
                  <a16:creationId xmlns:a16="http://schemas.microsoft.com/office/drawing/2014/main" id="{FA696E42-ADE4-885D-2C18-593C4464DC83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9" name="Rechteck 958">
              <a:extLst>
                <a:ext uri="{FF2B5EF4-FFF2-40B4-BE49-F238E27FC236}">
                  <a16:creationId xmlns:a16="http://schemas.microsoft.com/office/drawing/2014/main" id="{1F5FF055-01F4-EE64-8485-430151302DF7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0" name="Rechteck 959">
              <a:extLst>
                <a:ext uri="{FF2B5EF4-FFF2-40B4-BE49-F238E27FC236}">
                  <a16:creationId xmlns:a16="http://schemas.microsoft.com/office/drawing/2014/main" id="{29A32589-1602-5DF1-90EB-85D32799F312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1" name="Rechteck 960">
              <a:extLst>
                <a:ext uri="{FF2B5EF4-FFF2-40B4-BE49-F238E27FC236}">
                  <a16:creationId xmlns:a16="http://schemas.microsoft.com/office/drawing/2014/main" id="{7C43F4C4-87E7-6B4F-719D-623E82EAB5D0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2" name="Rechteck 961">
              <a:extLst>
                <a:ext uri="{FF2B5EF4-FFF2-40B4-BE49-F238E27FC236}">
                  <a16:creationId xmlns:a16="http://schemas.microsoft.com/office/drawing/2014/main" id="{AFA3F08D-58B7-E0DE-3A4E-B511C716A3BA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3" name="Rechteck 962">
              <a:extLst>
                <a:ext uri="{FF2B5EF4-FFF2-40B4-BE49-F238E27FC236}">
                  <a16:creationId xmlns:a16="http://schemas.microsoft.com/office/drawing/2014/main" id="{64BBD2B2-B062-4094-4C08-3FF836F8EC8F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64" name="Gruppieren 963">
            <a:extLst>
              <a:ext uri="{FF2B5EF4-FFF2-40B4-BE49-F238E27FC236}">
                <a16:creationId xmlns:a16="http://schemas.microsoft.com/office/drawing/2014/main" id="{882092E6-B33D-7DF3-DD1A-D280AF65976F}"/>
              </a:ext>
            </a:extLst>
          </p:cNvPr>
          <p:cNvGrpSpPr/>
          <p:nvPr/>
        </p:nvGrpSpPr>
        <p:grpSpPr>
          <a:xfrm>
            <a:off x="775822" y="6160652"/>
            <a:ext cx="2397005" cy="111557"/>
            <a:chOff x="648470" y="1010107"/>
            <a:chExt cx="2397005" cy="111557"/>
          </a:xfrm>
        </p:grpSpPr>
        <p:sp>
          <p:nvSpPr>
            <p:cNvPr id="965" name="Rechteck 964">
              <a:extLst>
                <a:ext uri="{FF2B5EF4-FFF2-40B4-BE49-F238E27FC236}">
                  <a16:creationId xmlns:a16="http://schemas.microsoft.com/office/drawing/2014/main" id="{86D7DAA7-B3F7-AA5C-1CE2-54BBCAE3EE2D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6" name="Rechteck 965">
              <a:extLst>
                <a:ext uri="{FF2B5EF4-FFF2-40B4-BE49-F238E27FC236}">
                  <a16:creationId xmlns:a16="http://schemas.microsoft.com/office/drawing/2014/main" id="{141366F6-4439-DE53-471A-2D581E01691E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7" name="Rechteck 966">
              <a:extLst>
                <a:ext uri="{FF2B5EF4-FFF2-40B4-BE49-F238E27FC236}">
                  <a16:creationId xmlns:a16="http://schemas.microsoft.com/office/drawing/2014/main" id="{7DC0D389-6C52-9607-140B-CC26CCA4971B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8" name="Rechteck 967">
              <a:extLst>
                <a:ext uri="{FF2B5EF4-FFF2-40B4-BE49-F238E27FC236}">
                  <a16:creationId xmlns:a16="http://schemas.microsoft.com/office/drawing/2014/main" id="{784158CF-1977-1D0B-76DB-F7968776A4C9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9" name="Rechteck 968">
              <a:extLst>
                <a:ext uri="{FF2B5EF4-FFF2-40B4-BE49-F238E27FC236}">
                  <a16:creationId xmlns:a16="http://schemas.microsoft.com/office/drawing/2014/main" id="{F15C942A-222C-3D53-A944-9747B7F64827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0" name="Rechteck 969">
              <a:extLst>
                <a:ext uri="{FF2B5EF4-FFF2-40B4-BE49-F238E27FC236}">
                  <a16:creationId xmlns:a16="http://schemas.microsoft.com/office/drawing/2014/main" id="{3D5F22D0-12F7-369D-31B9-DCCB31EE8F44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1" name="Rechteck 970">
              <a:extLst>
                <a:ext uri="{FF2B5EF4-FFF2-40B4-BE49-F238E27FC236}">
                  <a16:creationId xmlns:a16="http://schemas.microsoft.com/office/drawing/2014/main" id="{86B36ACE-EE79-C617-B3FB-7E043DA56FAE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2" name="Rechteck 971">
              <a:extLst>
                <a:ext uri="{FF2B5EF4-FFF2-40B4-BE49-F238E27FC236}">
                  <a16:creationId xmlns:a16="http://schemas.microsoft.com/office/drawing/2014/main" id="{70FFC178-FF05-0C47-54FE-A6D5E63B9969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3" name="Rechteck 972">
              <a:extLst>
                <a:ext uri="{FF2B5EF4-FFF2-40B4-BE49-F238E27FC236}">
                  <a16:creationId xmlns:a16="http://schemas.microsoft.com/office/drawing/2014/main" id="{B1BA0752-89F3-97A7-503B-FA456CF75E96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4" name="Rechteck 973">
              <a:extLst>
                <a:ext uri="{FF2B5EF4-FFF2-40B4-BE49-F238E27FC236}">
                  <a16:creationId xmlns:a16="http://schemas.microsoft.com/office/drawing/2014/main" id="{049A6032-FC10-2651-B7A5-477ED9730721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5" name="Rechteck 974">
              <a:extLst>
                <a:ext uri="{FF2B5EF4-FFF2-40B4-BE49-F238E27FC236}">
                  <a16:creationId xmlns:a16="http://schemas.microsoft.com/office/drawing/2014/main" id="{117A81F1-6225-9D3A-0DD3-CC95104949E7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6" name="Rechteck 975">
              <a:extLst>
                <a:ext uri="{FF2B5EF4-FFF2-40B4-BE49-F238E27FC236}">
                  <a16:creationId xmlns:a16="http://schemas.microsoft.com/office/drawing/2014/main" id="{CF338946-49F6-40E6-445F-F8549C7FB08D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37" name="Rechteck 1036">
            <a:extLst>
              <a:ext uri="{FF2B5EF4-FFF2-40B4-BE49-F238E27FC236}">
                <a16:creationId xmlns:a16="http://schemas.microsoft.com/office/drawing/2014/main" id="{B6D76C36-CDD2-B9B5-F59C-73ED111A512C}"/>
              </a:ext>
            </a:extLst>
          </p:cNvPr>
          <p:cNvSpPr/>
          <p:nvPr/>
        </p:nvSpPr>
        <p:spPr>
          <a:xfrm>
            <a:off x="775822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8" name="Rechteck 1037">
            <a:extLst>
              <a:ext uri="{FF2B5EF4-FFF2-40B4-BE49-F238E27FC236}">
                <a16:creationId xmlns:a16="http://schemas.microsoft.com/office/drawing/2014/main" id="{4F7586AE-8F40-9A35-9E1F-E42B9CA32F7A}"/>
              </a:ext>
            </a:extLst>
          </p:cNvPr>
          <p:cNvSpPr/>
          <p:nvPr/>
        </p:nvSpPr>
        <p:spPr>
          <a:xfrm>
            <a:off x="983590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9" name="Rechteck 1038">
            <a:extLst>
              <a:ext uri="{FF2B5EF4-FFF2-40B4-BE49-F238E27FC236}">
                <a16:creationId xmlns:a16="http://schemas.microsoft.com/office/drawing/2014/main" id="{A0DA8F5E-FD3A-93C0-B8A0-B4E079E8CC27}"/>
              </a:ext>
            </a:extLst>
          </p:cNvPr>
          <p:cNvSpPr/>
          <p:nvPr/>
        </p:nvSpPr>
        <p:spPr>
          <a:xfrm>
            <a:off x="1399126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0" name="Rechteck 1039">
            <a:extLst>
              <a:ext uri="{FF2B5EF4-FFF2-40B4-BE49-F238E27FC236}">
                <a16:creationId xmlns:a16="http://schemas.microsoft.com/office/drawing/2014/main" id="{97F22ABE-DE83-966E-94C3-F20E03CCA1D4}"/>
              </a:ext>
            </a:extLst>
          </p:cNvPr>
          <p:cNvSpPr/>
          <p:nvPr/>
        </p:nvSpPr>
        <p:spPr>
          <a:xfrm>
            <a:off x="1814662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1" name="Rechteck 1040">
            <a:extLst>
              <a:ext uri="{FF2B5EF4-FFF2-40B4-BE49-F238E27FC236}">
                <a16:creationId xmlns:a16="http://schemas.microsoft.com/office/drawing/2014/main" id="{14F8DCB4-4A5E-AC17-FF89-81132E53BF6D}"/>
              </a:ext>
            </a:extLst>
          </p:cNvPr>
          <p:cNvSpPr/>
          <p:nvPr/>
        </p:nvSpPr>
        <p:spPr>
          <a:xfrm>
            <a:off x="2230198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2" name="Rechteck 1041">
            <a:extLst>
              <a:ext uri="{FF2B5EF4-FFF2-40B4-BE49-F238E27FC236}">
                <a16:creationId xmlns:a16="http://schemas.microsoft.com/office/drawing/2014/main" id="{CD1A55BB-962A-1C6E-E56C-6C402B2C2F61}"/>
              </a:ext>
            </a:extLst>
          </p:cNvPr>
          <p:cNvSpPr/>
          <p:nvPr/>
        </p:nvSpPr>
        <p:spPr>
          <a:xfrm>
            <a:off x="2645734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3" name="Rechteck 1042">
            <a:extLst>
              <a:ext uri="{FF2B5EF4-FFF2-40B4-BE49-F238E27FC236}">
                <a16:creationId xmlns:a16="http://schemas.microsoft.com/office/drawing/2014/main" id="{BE6CDCBD-6559-B369-1C42-3D6A91B3AD73}"/>
              </a:ext>
            </a:extLst>
          </p:cNvPr>
          <p:cNvSpPr/>
          <p:nvPr/>
        </p:nvSpPr>
        <p:spPr>
          <a:xfrm>
            <a:off x="3061270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4" name="Rechteck 1043">
            <a:extLst>
              <a:ext uri="{FF2B5EF4-FFF2-40B4-BE49-F238E27FC236}">
                <a16:creationId xmlns:a16="http://schemas.microsoft.com/office/drawing/2014/main" id="{CBD0E26C-E98A-468F-2931-9A33D11BA582}"/>
              </a:ext>
            </a:extLst>
          </p:cNvPr>
          <p:cNvSpPr/>
          <p:nvPr/>
        </p:nvSpPr>
        <p:spPr>
          <a:xfrm>
            <a:off x="1191358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5" name="Rechteck 1044">
            <a:extLst>
              <a:ext uri="{FF2B5EF4-FFF2-40B4-BE49-F238E27FC236}">
                <a16:creationId xmlns:a16="http://schemas.microsoft.com/office/drawing/2014/main" id="{DBA1C0D9-CC1A-142D-D5CE-E5A2F1AFB508}"/>
              </a:ext>
            </a:extLst>
          </p:cNvPr>
          <p:cNvSpPr/>
          <p:nvPr/>
        </p:nvSpPr>
        <p:spPr>
          <a:xfrm>
            <a:off x="1606894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6" name="Rechteck 1045">
            <a:extLst>
              <a:ext uri="{FF2B5EF4-FFF2-40B4-BE49-F238E27FC236}">
                <a16:creationId xmlns:a16="http://schemas.microsoft.com/office/drawing/2014/main" id="{D8FBB0B3-8234-AE09-1D63-B83AE45AC714}"/>
              </a:ext>
            </a:extLst>
          </p:cNvPr>
          <p:cNvSpPr/>
          <p:nvPr/>
        </p:nvSpPr>
        <p:spPr>
          <a:xfrm>
            <a:off x="2022430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7" name="Rechteck 1046">
            <a:extLst>
              <a:ext uri="{FF2B5EF4-FFF2-40B4-BE49-F238E27FC236}">
                <a16:creationId xmlns:a16="http://schemas.microsoft.com/office/drawing/2014/main" id="{75727B60-ACFA-368E-4A39-6EE4FBB7608D}"/>
              </a:ext>
            </a:extLst>
          </p:cNvPr>
          <p:cNvSpPr/>
          <p:nvPr/>
        </p:nvSpPr>
        <p:spPr>
          <a:xfrm>
            <a:off x="2437966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8" name="Rechteck 1047">
            <a:extLst>
              <a:ext uri="{FF2B5EF4-FFF2-40B4-BE49-F238E27FC236}">
                <a16:creationId xmlns:a16="http://schemas.microsoft.com/office/drawing/2014/main" id="{04ABE4E7-FE51-2A46-9B33-0BBD87911BD4}"/>
              </a:ext>
            </a:extLst>
          </p:cNvPr>
          <p:cNvSpPr/>
          <p:nvPr/>
        </p:nvSpPr>
        <p:spPr>
          <a:xfrm>
            <a:off x="2853502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5" name="Rechteck 1024">
            <a:extLst>
              <a:ext uri="{FF2B5EF4-FFF2-40B4-BE49-F238E27FC236}">
                <a16:creationId xmlns:a16="http://schemas.microsoft.com/office/drawing/2014/main" id="{197D407C-A8D3-484F-82FD-3DC8B0925F69}"/>
              </a:ext>
            </a:extLst>
          </p:cNvPr>
          <p:cNvSpPr/>
          <p:nvPr/>
        </p:nvSpPr>
        <p:spPr>
          <a:xfrm>
            <a:off x="775822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6" name="Rechteck 1025">
            <a:extLst>
              <a:ext uri="{FF2B5EF4-FFF2-40B4-BE49-F238E27FC236}">
                <a16:creationId xmlns:a16="http://schemas.microsoft.com/office/drawing/2014/main" id="{A70841CB-A61C-3A01-4C76-DE6AA57190A9}"/>
              </a:ext>
            </a:extLst>
          </p:cNvPr>
          <p:cNvSpPr/>
          <p:nvPr/>
        </p:nvSpPr>
        <p:spPr>
          <a:xfrm>
            <a:off x="983590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7" name="Rechteck 1026">
            <a:extLst>
              <a:ext uri="{FF2B5EF4-FFF2-40B4-BE49-F238E27FC236}">
                <a16:creationId xmlns:a16="http://schemas.microsoft.com/office/drawing/2014/main" id="{6F645161-D6EC-ED19-4DBF-BC1157DE3904}"/>
              </a:ext>
            </a:extLst>
          </p:cNvPr>
          <p:cNvSpPr/>
          <p:nvPr/>
        </p:nvSpPr>
        <p:spPr>
          <a:xfrm>
            <a:off x="1399126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8" name="Rechteck 1027">
            <a:extLst>
              <a:ext uri="{FF2B5EF4-FFF2-40B4-BE49-F238E27FC236}">
                <a16:creationId xmlns:a16="http://schemas.microsoft.com/office/drawing/2014/main" id="{5BA34FA7-996F-9295-FB6F-D97313F30E78}"/>
              </a:ext>
            </a:extLst>
          </p:cNvPr>
          <p:cNvSpPr/>
          <p:nvPr/>
        </p:nvSpPr>
        <p:spPr>
          <a:xfrm>
            <a:off x="1814662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9" name="Rechteck 1028">
            <a:extLst>
              <a:ext uri="{FF2B5EF4-FFF2-40B4-BE49-F238E27FC236}">
                <a16:creationId xmlns:a16="http://schemas.microsoft.com/office/drawing/2014/main" id="{A5AEEE60-770D-D11E-B245-AC722BB435C5}"/>
              </a:ext>
            </a:extLst>
          </p:cNvPr>
          <p:cNvSpPr/>
          <p:nvPr/>
        </p:nvSpPr>
        <p:spPr>
          <a:xfrm>
            <a:off x="2230198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0" name="Rechteck 1029">
            <a:extLst>
              <a:ext uri="{FF2B5EF4-FFF2-40B4-BE49-F238E27FC236}">
                <a16:creationId xmlns:a16="http://schemas.microsoft.com/office/drawing/2014/main" id="{5713BCA9-6BC1-41EC-0FCB-050D46DC665B}"/>
              </a:ext>
            </a:extLst>
          </p:cNvPr>
          <p:cNvSpPr/>
          <p:nvPr/>
        </p:nvSpPr>
        <p:spPr>
          <a:xfrm>
            <a:off x="2645734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1" name="Rechteck 1030">
            <a:extLst>
              <a:ext uri="{FF2B5EF4-FFF2-40B4-BE49-F238E27FC236}">
                <a16:creationId xmlns:a16="http://schemas.microsoft.com/office/drawing/2014/main" id="{3A44E42E-B7CC-5C23-20C6-F09837687F6F}"/>
              </a:ext>
            </a:extLst>
          </p:cNvPr>
          <p:cNvSpPr/>
          <p:nvPr/>
        </p:nvSpPr>
        <p:spPr>
          <a:xfrm>
            <a:off x="3061270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2" name="Rechteck 1031">
            <a:extLst>
              <a:ext uri="{FF2B5EF4-FFF2-40B4-BE49-F238E27FC236}">
                <a16:creationId xmlns:a16="http://schemas.microsoft.com/office/drawing/2014/main" id="{6F324073-D1E9-69A3-4A78-AF748A010085}"/>
              </a:ext>
            </a:extLst>
          </p:cNvPr>
          <p:cNvSpPr/>
          <p:nvPr/>
        </p:nvSpPr>
        <p:spPr>
          <a:xfrm>
            <a:off x="1191358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3" name="Rechteck 1032">
            <a:extLst>
              <a:ext uri="{FF2B5EF4-FFF2-40B4-BE49-F238E27FC236}">
                <a16:creationId xmlns:a16="http://schemas.microsoft.com/office/drawing/2014/main" id="{52B17996-0397-2779-C43C-BD1DBA1AEE4E}"/>
              </a:ext>
            </a:extLst>
          </p:cNvPr>
          <p:cNvSpPr/>
          <p:nvPr/>
        </p:nvSpPr>
        <p:spPr>
          <a:xfrm>
            <a:off x="1606894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4" name="Rechteck 1033">
            <a:extLst>
              <a:ext uri="{FF2B5EF4-FFF2-40B4-BE49-F238E27FC236}">
                <a16:creationId xmlns:a16="http://schemas.microsoft.com/office/drawing/2014/main" id="{2650B5DE-3569-8346-F76B-D8BADB3DD4F0}"/>
              </a:ext>
            </a:extLst>
          </p:cNvPr>
          <p:cNvSpPr/>
          <p:nvPr/>
        </p:nvSpPr>
        <p:spPr>
          <a:xfrm>
            <a:off x="2022430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5" name="Rechteck 1034">
            <a:extLst>
              <a:ext uri="{FF2B5EF4-FFF2-40B4-BE49-F238E27FC236}">
                <a16:creationId xmlns:a16="http://schemas.microsoft.com/office/drawing/2014/main" id="{BAC3C692-1C80-8884-CE50-07B833EDB5DB}"/>
              </a:ext>
            </a:extLst>
          </p:cNvPr>
          <p:cNvSpPr/>
          <p:nvPr/>
        </p:nvSpPr>
        <p:spPr>
          <a:xfrm>
            <a:off x="2437966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6" name="Rechteck 1035">
            <a:extLst>
              <a:ext uri="{FF2B5EF4-FFF2-40B4-BE49-F238E27FC236}">
                <a16:creationId xmlns:a16="http://schemas.microsoft.com/office/drawing/2014/main" id="{5BD4A6B4-215E-AE26-7404-4DD147BE3D3C}"/>
              </a:ext>
            </a:extLst>
          </p:cNvPr>
          <p:cNvSpPr/>
          <p:nvPr/>
        </p:nvSpPr>
        <p:spPr>
          <a:xfrm>
            <a:off x="2853502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3" name="Rechteck 1012">
            <a:extLst>
              <a:ext uri="{FF2B5EF4-FFF2-40B4-BE49-F238E27FC236}">
                <a16:creationId xmlns:a16="http://schemas.microsoft.com/office/drawing/2014/main" id="{CE0ED519-0DF4-E07F-218F-C654459830C2}"/>
              </a:ext>
            </a:extLst>
          </p:cNvPr>
          <p:cNvSpPr/>
          <p:nvPr/>
        </p:nvSpPr>
        <p:spPr>
          <a:xfrm>
            <a:off x="775822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4" name="Rechteck 1013">
            <a:extLst>
              <a:ext uri="{FF2B5EF4-FFF2-40B4-BE49-F238E27FC236}">
                <a16:creationId xmlns:a16="http://schemas.microsoft.com/office/drawing/2014/main" id="{03BC22CE-4114-5D96-614E-026D03020C5E}"/>
              </a:ext>
            </a:extLst>
          </p:cNvPr>
          <p:cNvSpPr/>
          <p:nvPr/>
        </p:nvSpPr>
        <p:spPr>
          <a:xfrm>
            <a:off x="983590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5" name="Rechteck 1014">
            <a:extLst>
              <a:ext uri="{FF2B5EF4-FFF2-40B4-BE49-F238E27FC236}">
                <a16:creationId xmlns:a16="http://schemas.microsoft.com/office/drawing/2014/main" id="{BBF8FC8F-5613-5C78-02F8-DCB60035B0E9}"/>
              </a:ext>
            </a:extLst>
          </p:cNvPr>
          <p:cNvSpPr/>
          <p:nvPr/>
        </p:nvSpPr>
        <p:spPr>
          <a:xfrm>
            <a:off x="1399126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6" name="Rechteck 1015">
            <a:extLst>
              <a:ext uri="{FF2B5EF4-FFF2-40B4-BE49-F238E27FC236}">
                <a16:creationId xmlns:a16="http://schemas.microsoft.com/office/drawing/2014/main" id="{A24A205C-D74C-7EC9-9223-0308EE81C461}"/>
              </a:ext>
            </a:extLst>
          </p:cNvPr>
          <p:cNvSpPr/>
          <p:nvPr/>
        </p:nvSpPr>
        <p:spPr>
          <a:xfrm>
            <a:off x="1814662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7" name="Rechteck 1016">
            <a:extLst>
              <a:ext uri="{FF2B5EF4-FFF2-40B4-BE49-F238E27FC236}">
                <a16:creationId xmlns:a16="http://schemas.microsoft.com/office/drawing/2014/main" id="{08DDE231-4C28-DF76-71B2-5D386194109A}"/>
              </a:ext>
            </a:extLst>
          </p:cNvPr>
          <p:cNvSpPr/>
          <p:nvPr/>
        </p:nvSpPr>
        <p:spPr>
          <a:xfrm>
            <a:off x="2230198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8" name="Rechteck 1017">
            <a:extLst>
              <a:ext uri="{FF2B5EF4-FFF2-40B4-BE49-F238E27FC236}">
                <a16:creationId xmlns:a16="http://schemas.microsoft.com/office/drawing/2014/main" id="{D2C86AE2-07B8-28E9-044F-125757E10482}"/>
              </a:ext>
            </a:extLst>
          </p:cNvPr>
          <p:cNvSpPr/>
          <p:nvPr/>
        </p:nvSpPr>
        <p:spPr>
          <a:xfrm>
            <a:off x="2645734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9" name="Rechteck 1018">
            <a:extLst>
              <a:ext uri="{FF2B5EF4-FFF2-40B4-BE49-F238E27FC236}">
                <a16:creationId xmlns:a16="http://schemas.microsoft.com/office/drawing/2014/main" id="{F8CC83D9-8950-F928-D412-A191FCD13CFC}"/>
              </a:ext>
            </a:extLst>
          </p:cNvPr>
          <p:cNvSpPr/>
          <p:nvPr/>
        </p:nvSpPr>
        <p:spPr>
          <a:xfrm>
            <a:off x="3061270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0" name="Rechteck 1019">
            <a:extLst>
              <a:ext uri="{FF2B5EF4-FFF2-40B4-BE49-F238E27FC236}">
                <a16:creationId xmlns:a16="http://schemas.microsoft.com/office/drawing/2014/main" id="{1D46A017-DDA6-4DBF-DD0C-2E843631A939}"/>
              </a:ext>
            </a:extLst>
          </p:cNvPr>
          <p:cNvSpPr/>
          <p:nvPr/>
        </p:nvSpPr>
        <p:spPr>
          <a:xfrm>
            <a:off x="1191358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1" name="Rechteck 1020">
            <a:extLst>
              <a:ext uri="{FF2B5EF4-FFF2-40B4-BE49-F238E27FC236}">
                <a16:creationId xmlns:a16="http://schemas.microsoft.com/office/drawing/2014/main" id="{8EBAC93E-28DB-7EB9-C75E-CC76887B07B6}"/>
              </a:ext>
            </a:extLst>
          </p:cNvPr>
          <p:cNvSpPr/>
          <p:nvPr/>
        </p:nvSpPr>
        <p:spPr>
          <a:xfrm>
            <a:off x="1606894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2" name="Rechteck 1021">
            <a:extLst>
              <a:ext uri="{FF2B5EF4-FFF2-40B4-BE49-F238E27FC236}">
                <a16:creationId xmlns:a16="http://schemas.microsoft.com/office/drawing/2014/main" id="{2F07251B-1871-C2CD-BC14-2386EF1EAC10}"/>
              </a:ext>
            </a:extLst>
          </p:cNvPr>
          <p:cNvSpPr/>
          <p:nvPr/>
        </p:nvSpPr>
        <p:spPr>
          <a:xfrm>
            <a:off x="2022430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3" name="Rechteck 1022">
            <a:extLst>
              <a:ext uri="{FF2B5EF4-FFF2-40B4-BE49-F238E27FC236}">
                <a16:creationId xmlns:a16="http://schemas.microsoft.com/office/drawing/2014/main" id="{EB20E47B-5CAE-122A-E380-CB1B32595E2C}"/>
              </a:ext>
            </a:extLst>
          </p:cNvPr>
          <p:cNvSpPr/>
          <p:nvPr/>
        </p:nvSpPr>
        <p:spPr>
          <a:xfrm>
            <a:off x="2437966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4" name="Rechteck 1023">
            <a:extLst>
              <a:ext uri="{FF2B5EF4-FFF2-40B4-BE49-F238E27FC236}">
                <a16:creationId xmlns:a16="http://schemas.microsoft.com/office/drawing/2014/main" id="{A12559FD-1516-EDE6-07D6-539368BED642}"/>
              </a:ext>
            </a:extLst>
          </p:cNvPr>
          <p:cNvSpPr/>
          <p:nvPr/>
        </p:nvSpPr>
        <p:spPr>
          <a:xfrm>
            <a:off x="2853502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1" name="Rechteck 1000">
            <a:extLst>
              <a:ext uri="{FF2B5EF4-FFF2-40B4-BE49-F238E27FC236}">
                <a16:creationId xmlns:a16="http://schemas.microsoft.com/office/drawing/2014/main" id="{51262831-94F8-448C-1001-C176BAC61401}"/>
              </a:ext>
            </a:extLst>
          </p:cNvPr>
          <p:cNvSpPr/>
          <p:nvPr/>
        </p:nvSpPr>
        <p:spPr>
          <a:xfrm>
            <a:off x="775822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2" name="Rechteck 1001">
            <a:extLst>
              <a:ext uri="{FF2B5EF4-FFF2-40B4-BE49-F238E27FC236}">
                <a16:creationId xmlns:a16="http://schemas.microsoft.com/office/drawing/2014/main" id="{C7490C8B-4C51-8069-2CC8-1E22D0D60EDC}"/>
              </a:ext>
            </a:extLst>
          </p:cNvPr>
          <p:cNvSpPr/>
          <p:nvPr/>
        </p:nvSpPr>
        <p:spPr>
          <a:xfrm>
            <a:off x="983590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3" name="Rechteck 1002">
            <a:extLst>
              <a:ext uri="{FF2B5EF4-FFF2-40B4-BE49-F238E27FC236}">
                <a16:creationId xmlns:a16="http://schemas.microsoft.com/office/drawing/2014/main" id="{DD53CC37-2B09-C3D0-F637-419CF8B7871E}"/>
              </a:ext>
            </a:extLst>
          </p:cNvPr>
          <p:cNvSpPr/>
          <p:nvPr/>
        </p:nvSpPr>
        <p:spPr>
          <a:xfrm>
            <a:off x="1399126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4" name="Rechteck 1003">
            <a:extLst>
              <a:ext uri="{FF2B5EF4-FFF2-40B4-BE49-F238E27FC236}">
                <a16:creationId xmlns:a16="http://schemas.microsoft.com/office/drawing/2014/main" id="{7D8B3FC5-A956-37EA-1E44-44045A556A48}"/>
              </a:ext>
            </a:extLst>
          </p:cNvPr>
          <p:cNvSpPr/>
          <p:nvPr/>
        </p:nvSpPr>
        <p:spPr>
          <a:xfrm>
            <a:off x="1814662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5" name="Rechteck 1004">
            <a:extLst>
              <a:ext uri="{FF2B5EF4-FFF2-40B4-BE49-F238E27FC236}">
                <a16:creationId xmlns:a16="http://schemas.microsoft.com/office/drawing/2014/main" id="{AA45EC2A-BBDE-618C-8938-D8CB99BD6F4B}"/>
              </a:ext>
            </a:extLst>
          </p:cNvPr>
          <p:cNvSpPr/>
          <p:nvPr/>
        </p:nvSpPr>
        <p:spPr>
          <a:xfrm>
            <a:off x="2230198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6" name="Rechteck 1005">
            <a:extLst>
              <a:ext uri="{FF2B5EF4-FFF2-40B4-BE49-F238E27FC236}">
                <a16:creationId xmlns:a16="http://schemas.microsoft.com/office/drawing/2014/main" id="{636C46A1-5D03-988D-F5A8-DDECD2E3BE09}"/>
              </a:ext>
            </a:extLst>
          </p:cNvPr>
          <p:cNvSpPr/>
          <p:nvPr/>
        </p:nvSpPr>
        <p:spPr>
          <a:xfrm>
            <a:off x="2645734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7" name="Rechteck 1006">
            <a:extLst>
              <a:ext uri="{FF2B5EF4-FFF2-40B4-BE49-F238E27FC236}">
                <a16:creationId xmlns:a16="http://schemas.microsoft.com/office/drawing/2014/main" id="{930C60DF-4914-61BD-CA41-73B98FAA9CAD}"/>
              </a:ext>
            </a:extLst>
          </p:cNvPr>
          <p:cNvSpPr/>
          <p:nvPr/>
        </p:nvSpPr>
        <p:spPr>
          <a:xfrm>
            <a:off x="3061270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8" name="Rechteck 1007">
            <a:extLst>
              <a:ext uri="{FF2B5EF4-FFF2-40B4-BE49-F238E27FC236}">
                <a16:creationId xmlns:a16="http://schemas.microsoft.com/office/drawing/2014/main" id="{00E50B05-9799-4022-32FC-24C8757CB1AF}"/>
              </a:ext>
            </a:extLst>
          </p:cNvPr>
          <p:cNvSpPr/>
          <p:nvPr/>
        </p:nvSpPr>
        <p:spPr>
          <a:xfrm>
            <a:off x="1191358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9" name="Rechteck 1008">
            <a:extLst>
              <a:ext uri="{FF2B5EF4-FFF2-40B4-BE49-F238E27FC236}">
                <a16:creationId xmlns:a16="http://schemas.microsoft.com/office/drawing/2014/main" id="{CAA35E04-B54A-FE45-E108-CC30669FC06E}"/>
              </a:ext>
            </a:extLst>
          </p:cNvPr>
          <p:cNvSpPr/>
          <p:nvPr/>
        </p:nvSpPr>
        <p:spPr>
          <a:xfrm>
            <a:off x="1606894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0" name="Rechteck 1009">
            <a:extLst>
              <a:ext uri="{FF2B5EF4-FFF2-40B4-BE49-F238E27FC236}">
                <a16:creationId xmlns:a16="http://schemas.microsoft.com/office/drawing/2014/main" id="{4CBFB674-F642-3203-CDE7-C2C0D60392E8}"/>
              </a:ext>
            </a:extLst>
          </p:cNvPr>
          <p:cNvSpPr/>
          <p:nvPr/>
        </p:nvSpPr>
        <p:spPr>
          <a:xfrm>
            <a:off x="2022430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1" name="Rechteck 1010">
            <a:extLst>
              <a:ext uri="{FF2B5EF4-FFF2-40B4-BE49-F238E27FC236}">
                <a16:creationId xmlns:a16="http://schemas.microsoft.com/office/drawing/2014/main" id="{1D7D8B25-316C-E514-AD19-B128D824347E}"/>
              </a:ext>
            </a:extLst>
          </p:cNvPr>
          <p:cNvSpPr/>
          <p:nvPr/>
        </p:nvSpPr>
        <p:spPr>
          <a:xfrm>
            <a:off x="2437966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2" name="Rechteck 1011">
            <a:extLst>
              <a:ext uri="{FF2B5EF4-FFF2-40B4-BE49-F238E27FC236}">
                <a16:creationId xmlns:a16="http://schemas.microsoft.com/office/drawing/2014/main" id="{827D7F32-C1B7-E47C-874D-76B564B37837}"/>
              </a:ext>
            </a:extLst>
          </p:cNvPr>
          <p:cNvSpPr/>
          <p:nvPr/>
        </p:nvSpPr>
        <p:spPr>
          <a:xfrm>
            <a:off x="2853502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9" name="Rechteck 988">
            <a:extLst>
              <a:ext uri="{FF2B5EF4-FFF2-40B4-BE49-F238E27FC236}">
                <a16:creationId xmlns:a16="http://schemas.microsoft.com/office/drawing/2014/main" id="{C208BBB7-12A9-A12D-015F-3B19BAEC302E}"/>
              </a:ext>
            </a:extLst>
          </p:cNvPr>
          <p:cNvSpPr/>
          <p:nvPr/>
        </p:nvSpPr>
        <p:spPr>
          <a:xfrm>
            <a:off x="775822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0" name="Rechteck 989">
            <a:extLst>
              <a:ext uri="{FF2B5EF4-FFF2-40B4-BE49-F238E27FC236}">
                <a16:creationId xmlns:a16="http://schemas.microsoft.com/office/drawing/2014/main" id="{415DB0EA-9711-9ABA-5BEC-6546320995FD}"/>
              </a:ext>
            </a:extLst>
          </p:cNvPr>
          <p:cNvSpPr/>
          <p:nvPr/>
        </p:nvSpPr>
        <p:spPr>
          <a:xfrm>
            <a:off x="983590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1" name="Rechteck 990">
            <a:extLst>
              <a:ext uri="{FF2B5EF4-FFF2-40B4-BE49-F238E27FC236}">
                <a16:creationId xmlns:a16="http://schemas.microsoft.com/office/drawing/2014/main" id="{3AF7842F-0B68-D23A-95A4-B519E543B12D}"/>
              </a:ext>
            </a:extLst>
          </p:cNvPr>
          <p:cNvSpPr/>
          <p:nvPr/>
        </p:nvSpPr>
        <p:spPr>
          <a:xfrm>
            <a:off x="1399126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2" name="Rechteck 991">
            <a:extLst>
              <a:ext uri="{FF2B5EF4-FFF2-40B4-BE49-F238E27FC236}">
                <a16:creationId xmlns:a16="http://schemas.microsoft.com/office/drawing/2014/main" id="{6680FF75-C212-AD31-0B8E-FEF6ECC11C77}"/>
              </a:ext>
            </a:extLst>
          </p:cNvPr>
          <p:cNvSpPr/>
          <p:nvPr/>
        </p:nvSpPr>
        <p:spPr>
          <a:xfrm>
            <a:off x="1814662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3" name="Rechteck 992">
            <a:extLst>
              <a:ext uri="{FF2B5EF4-FFF2-40B4-BE49-F238E27FC236}">
                <a16:creationId xmlns:a16="http://schemas.microsoft.com/office/drawing/2014/main" id="{5C1550E3-595E-7BE4-0D6D-75405184C390}"/>
              </a:ext>
            </a:extLst>
          </p:cNvPr>
          <p:cNvSpPr/>
          <p:nvPr/>
        </p:nvSpPr>
        <p:spPr>
          <a:xfrm>
            <a:off x="2230198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4" name="Rechteck 993">
            <a:extLst>
              <a:ext uri="{FF2B5EF4-FFF2-40B4-BE49-F238E27FC236}">
                <a16:creationId xmlns:a16="http://schemas.microsoft.com/office/drawing/2014/main" id="{4C6CF03C-CAC0-DC06-92D6-7A226E21C519}"/>
              </a:ext>
            </a:extLst>
          </p:cNvPr>
          <p:cNvSpPr/>
          <p:nvPr/>
        </p:nvSpPr>
        <p:spPr>
          <a:xfrm>
            <a:off x="2645734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5" name="Rechteck 994">
            <a:extLst>
              <a:ext uri="{FF2B5EF4-FFF2-40B4-BE49-F238E27FC236}">
                <a16:creationId xmlns:a16="http://schemas.microsoft.com/office/drawing/2014/main" id="{0256FD74-5CC4-0A02-5A79-4AE243DD9D8E}"/>
              </a:ext>
            </a:extLst>
          </p:cNvPr>
          <p:cNvSpPr/>
          <p:nvPr/>
        </p:nvSpPr>
        <p:spPr>
          <a:xfrm>
            <a:off x="3061270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6" name="Rechteck 995">
            <a:extLst>
              <a:ext uri="{FF2B5EF4-FFF2-40B4-BE49-F238E27FC236}">
                <a16:creationId xmlns:a16="http://schemas.microsoft.com/office/drawing/2014/main" id="{ECF9F194-0378-51D0-67B4-F729A36C9A80}"/>
              </a:ext>
            </a:extLst>
          </p:cNvPr>
          <p:cNvSpPr/>
          <p:nvPr/>
        </p:nvSpPr>
        <p:spPr>
          <a:xfrm>
            <a:off x="1191358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7" name="Rechteck 996">
            <a:extLst>
              <a:ext uri="{FF2B5EF4-FFF2-40B4-BE49-F238E27FC236}">
                <a16:creationId xmlns:a16="http://schemas.microsoft.com/office/drawing/2014/main" id="{9CF365DC-EB0B-1ACD-4169-A957AC40E869}"/>
              </a:ext>
            </a:extLst>
          </p:cNvPr>
          <p:cNvSpPr/>
          <p:nvPr/>
        </p:nvSpPr>
        <p:spPr>
          <a:xfrm>
            <a:off x="1606894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8" name="Rechteck 997">
            <a:extLst>
              <a:ext uri="{FF2B5EF4-FFF2-40B4-BE49-F238E27FC236}">
                <a16:creationId xmlns:a16="http://schemas.microsoft.com/office/drawing/2014/main" id="{650E3C53-305D-46A9-F441-44A79163F8BD}"/>
              </a:ext>
            </a:extLst>
          </p:cNvPr>
          <p:cNvSpPr/>
          <p:nvPr/>
        </p:nvSpPr>
        <p:spPr>
          <a:xfrm>
            <a:off x="2022430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9" name="Rechteck 998">
            <a:extLst>
              <a:ext uri="{FF2B5EF4-FFF2-40B4-BE49-F238E27FC236}">
                <a16:creationId xmlns:a16="http://schemas.microsoft.com/office/drawing/2014/main" id="{34AC3B0B-FCE2-1FE9-2AD4-FC17DBBBAE1A}"/>
              </a:ext>
            </a:extLst>
          </p:cNvPr>
          <p:cNvSpPr/>
          <p:nvPr/>
        </p:nvSpPr>
        <p:spPr>
          <a:xfrm>
            <a:off x="2437966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0" name="Rechteck 999">
            <a:extLst>
              <a:ext uri="{FF2B5EF4-FFF2-40B4-BE49-F238E27FC236}">
                <a16:creationId xmlns:a16="http://schemas.microsoft.com/office/drawing/2014/main" id="{9694AED5-51E6-642B-0342-0A73BFE95829}"/>
              </a:ext>
            </a:extLst>
          </p:cNvPr>
          <p:cNvSpPr/>
          <p:nvPr/>
        </p:nvSpPr>
        <p:spPr>
          <a:xfrm>
            <a:off x="2853502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10" name="Gruppieren 1109">
            <a:extLst>
              <a:ext uri="{FF2B5EF4-FFF2-40B4-BE49-F238E27FC236}">
                <a16:creationId xmlns:a16="http://schemas.microsoft.com/office/drawing/2014/main" id="{436AAB12-CD46-2208-B1AF-3B86C3679F14}"/>
              </a:ext>
            </a:extLst>
          </p:cNvPr>
          <p:cNvGrpSpPr/>
          <p:nvPr/>
        </p:nvGrpSpPr>
        <p:grpSpPr>
          <a:xfrm>
            <a:off x="775822" y="1448956"/>
            <a:ext cx="2397005" cy="111557"/>
            <a:chOff x="648470" y="1010107"/>
            <a:chExt cx="2397005" cy="111557"/>
          </a:xfrm>
        </p:grpSpPr>
        <p:sp>
          <p:nvSpPr>
            <p:cNvPr id="1228" name="Rechteck 1227">
              <a:extLst>
                <a:ext uri="{FF2B5EF4-FFF2-40B4-BE49-F238E27FC236}">
                  <a16:creationId xmlns:a16="http://schemas.microsoft.com/office/drawing/2014/main" id="{48121B80-C18B-91F1-8938-EAA1FD140D69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9" name="Rechteck 1228">
              <a:extLst>
                <a:ext uri="{FF2B5EF4-FFF2-40B4-BE49-F238E27FC236}">
                  <a16:creationId xmlns:a16="http://schemas.microsoft.com/office/drawing/2014/main" id="{0B0F2511-48CB-0CB4-370D-1EEE66C0D013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0" name="Rechteck 1229">
              <a:extLst>
                <a:ext uri="{FF2B5EF4-FFF2-40B4-BE49-F238E27FC236}">
                  <a16:creationId xmlns:a16="http://schemas.microsoft.com/office/drawing/2014/main" id="{6F43DF79-732A-EE8D-F8C0-B27479928039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1" name="Rechteck 1230">
              <a:extLst>
                <a:ext uri="{FF2B5EF4-FFF2-40B4-BE49-F238E27FC236}">
                  <a16:creationId xmlns:a16="http://schemas.microsoft.com/office/drawing/2014/main" id="{A3E7AC1A-95B4-0A37-CAB5-1B486D5C95A0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2" name="Rechteck 1231">
              <a:extLst>
                <a:ext uri="{FF2B5EF4-FFF2-40B4-BE49-F238E27FC236}">
                  <a16:creationId xmlns:a16="http://schemas.microsoft.com/office/drawing/2014/main" id="{417E6008-C02D-FDF8-6B46-5A955F3ACE40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3" name="Rechteck 1232">
              <a:extLst>
                <a:ext uri="{FF2B5EF4-FFF2-40B4-BE49-F238E27FC236}">
                  <a16:creationId xmlns:a16="http://schemas.microsoft.com/office/drawing/2014/main" id="{C526D825-7DE4-6E7B-149A-42136A7A7EAE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4" name="Rechteck 1233">
              <a:extLst>
                <a:ext uri="{FF2B5EF4-FFF2-40B4-BE49-F238E27FC236}">
                  <a16:creationId xmlns:a16="http://schemas.microsoft.com/office/drawing/2014/main" id="{DD342737-DA85-DA10-C107-8572BB508832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5" name="Rechteck 1234">
              <a:extLst>
                <a:ext uri="{FF2B5EF4-FFF2-40B4-BE49-F238E27FC236}">
                  <a16:creationId xmlns:a16="http://schemas.microsoft.com/office/drawing/2014/main" id="{42C9C160-4B2C-0392-AD9D-C49F36859703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6" name="Rechteck 1235">
              <a:extLst>
                <a:ext uri="{FF2B5EF4-FFF2-40B4-BE49-F238E27FC236}">
                  <a16:creationId xmlns:a16="http://schemas.microsoft.com/office/drawing/2014/main" id="{D5381729-EE46-05EF-9035-9EF51BA84990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7" name="Rechteck 1236">
              <a:extLst>
                <a:ext uri="{FF2B5EF4-FFF2-40B4-BE49-F238E27FC236}">
                  <a16:creationId xmlns:a16="http://schemas.microsoft.com/office/drawing/2014/main" id="{FEB8395A-1E8B-8DAD-AE1E-FB23E184B538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8" name="Rechteck 1237">
              <a:extLst>
                <a:ext uri="{FF2B5EF4-FFF2-40B4-BE49-F238E27FC236}">
                  <a16:creationId xmlns:a16="http://schemas.microsoft.com/office/drawing/2014/main" id="{D6B6282E-5B30-B773-34BE-413A2854F88F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9" name="Rechteck 1238">
              <a:extLst>
                <a:ext uri="{FF2B5EF4-FFF2-40B4-BE49-F238E27FC236}">
                  <a16:creationId xmlns:a16="http://schemas.microsoft.com/office/drawing/2014/main" id="{DD0BFBCA-F400-B286-4B6A-909B5D05B8CD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1" name="Gruppieren 1110">
            <a:extLst>
              <a:ext uri="{FF2B5EF4-FFF2-40B4-BE49-F238E27FC236}">
                <a16:creationId xmlns:a16="http://schemas.microsoft.com/office/drawing/2014/main" id="{F716B7D3-5335-CB60-9D17-E766A5D2BE75}"/>
              </a:ext>
            </a:extLst>
          </p:cNvPr>
          <p:cNvGrpSpPr/>
          <p:nvPr/>
        </p:nvGrpSpPr>
        <p:grpSpPr>
          <a:xfrm>
            <a:off x="775822" y="1610839"/>
            <a:ext cx="2397005" cy="111557"/>
            <a:chOff x="648470" y="1010107"/>
            <a:chExt cx="2397005" cy="111557"/>
          </a:xfrm>
        </p:grpSpPr>
        <p:sp>
          <p:nvSpPr>
            <p:cNvPr id="1216" name="Rechteck 1215">
              <a:extLst>
                <a:ext uri="{FF2B5EF4-FFF2-40B4-BE49-F238E27FC236}">
                  <a16:creationId xmlns:a16="http://schemas.microsoft.com/office/drawing/2014/main" id="{7D705150-CD8D-381D-7352-90AA72EBB86A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7" name="Rechteck 1216">
              <a:extLst>
                <a:ext uri="{FF2B5EF4-FFF2-40B4-BE49-F238E27FC236}">
                  <a16:creationId xmlns:a16="http://schemas.microsoft.com/office/drawing/2014/main" id="{DD70AF13-19C8-E45F-2FE2-BBA62A543B54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8" name="Rechteck 1217">
              <a:extLst>
                <a:ext uri="{FF2B5EF4-FFF2-40B4-BE49-F238E27FC236}">
                  <a16:creationId xmlns:a16="http://schemas.microsoft.com/office/drawing/2014/main" id="{282BED09-4923-F478-4444-6D4D0205E2B5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9" name="Rechteck 1218">
              <a:extLst>
                <a:ext uri="{FF2B5EF4-FFF2-40B4-BE49-F238E27FC236}">
                  <a16:creationId xmlns:a16="http://schemas.microsoft.com/office/drawing/2014/main" id="{A90F70F1-DEB7-E7F6-24A8-929967776E7A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0" name="Rechteck 1219">
              <a:extLst>
                <a:ext uri="{FF2B5EF4-FFF2-40B4-BE49-F238E27FC236}">
                  <a16:creationId xmlns:a16="http://schemas.microsoft.com/office/drawing/2014/main" id="{5CE04AF6-9138-ED2F-ACF8-2A70977422C4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1" name="Rechteck 1220">
              <a:extLst>
                <a:ext uri="{FF2B5EF4-FFF2-40B4-BE49-F238E27FC236}">
                  <a16:creationId xmlns:a16="http://schemas.microsoft.com/office/drawing/2014/main" id="{F15B0C75-7BB5-B763-9A98-F90D71B2A7FA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2" name="Rechteck 1221">
              <a:extLst>
                <a:ext uri="{FF2B5EF4-FFF2-40B4-BE49-F238E27FC236}">
                  <a16:creationId xmlns:a16="http://schemas.microsoft.com/office/drawing/2014/main" id="{49CE5DD1-0BA9-9D3A-D694-1EDB9AD88889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3" name="Rechteck 1222">
              <a:extLst>
                <a:ext uri="{FF2B5EF4-FFF2-40B4-BE49-F238E27FC236}">
                  <a16:creationId xmlns:a16="http://schemas.microsoft.com/office/drawing/2014/main" id="{5EA06552-FEF9-9E90-9C7F-516A9E8B02A6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4" name="Rechteck 1223">
              <a:extLst>
                <a:ext uri="{FF2B5EF4-FFF2-40B4-BE49-F238E27FC236}">
                  <a16:creationId xmlns:a16="http://schemas.microsoft.com/office/drawing/2014/main" id="{DE898FDD-5FF0-C04F-9D5F-F77C38F0C98B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5" name="Rechteck 1224">
              <a:extLst>
                <a:ext uri="{FF2B5EF4-FFF2-40B4-BE49-F238E27FC236}">
                  <a16:creationId xmlns:a16="http://schemas.microsoft.com/office/drawing/2014/main" id="{FFF17DCF-5529-3B4D-26E5-7F159AA54828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6" name="Rechteck 1225">
              <a:extLst>
                <a:ext uri="{FF2B5EF4-FFF2-40B4-BE49-F238E27FC236}">
                  <a16:creationId xmlns:a16="http://schemas.microsoft.com/office/drawing/2014/main" id="{C3E52F89-61BA-FAA7-36CE-4C015DDFFF6A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7" name="Rechteck 1226">
              <a:extLst>
                <a:ext uri="{FF2B5EF4-FFF2-40B4-BE49-F238E27FC236}">
                  <a16:creationId xmlns:a16="http://schemas.microsoft.com/office/drawing/2014/main" id="{75C6DC2A-7625-9520-5B7A-AA003A3D6AF1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2" name="Gruppieren 1111">
            <a:extLst>
              <a:ext uri="{FF2B5EF4-FFF2-40B4-BE49-F238E27FC236}">
                <a16:creationId xmlns:a16="http://schemas.microsoft.com/office/drawing/2014/main" id="{3CBB2852-3116-89CC-6087-2E3D7FDD872C}"/>
              </a:ext>
            </a:extLst>
          </p:cNvPr>
          <p:cNvGrpSpPr/>
          <p:nvPr/>
        </p:nvGrpSpPr>
        <p:grpSpPr>
          <a:xfrm>
            <a:off x="775822" y="1772722"/>
            <a:ext cx="2397005" cy="111557"/>
            <a:chOff x="648470" y="1010107"/>
            <a:chExt cx="2397005" cy="111557"/>
          </a:xfrm>
        </p:grpSpPr>
        <p:sp>
          <p:nvSpPr>
            <p:cNvPr id="1204" name="Rechteck 1203">
              <a:extLst>
                <a:ext uri="{FF2B5EF4-FFF2-40B4-BE49-F238E27FC236}">
                  <a16:creationId xmlns:a16="http://schemas.microsoft.com/office/drawing/2014/main" id="{0DF59880-E0D8-735A-0007-1799DB7ECA79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5" name="Rechteck 1204">
              <a:extLst>
                <a:ext uri="{FF2B5EF4-FFF2-40B4-BE49-F238E27FC236}">
                  <a16:creationId xmlns:a16="http://schemas.microsoft.com/office/drawing/2014/main" id="{C118FF45-5E74-150A-983D-B9E51AF496EA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6" name="Rechteck 1205">
              <a:extLst>
                <a:ext uri="{FF2B5EF4-FFF2-40B4-BE49-F238E27FC236}">
                  <a16:creationId xmlns:a16="http://schemas.microsoft.com/office/drawing/2014/main" id="{5C5AE8A8-012E-AF78-38B1-D9870B78F398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7" name="Rechteck 1206">
              <a:extLst>
                <a:ext uri="{FF2B5EF4-FFF2-40B4-BE49-F238E27FC236}">
                  <a16:creationId xmlns:a16="http://schemas.microsoft.com/office/drawing/2014/main" id="{77C0BF7F-DB74-BFCD-F23B-07228185EA76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8" name="Rechteck 1207">
              <a:extLst>
                <a:ext uri="{FF2B5EF4-FFF2-40B4-BE49-F238E27FC236}">
                  <a16:creationId xmlns:a16="http://schemas.microsoft.com/office/drawing/2014/main" id="{EDFAB2CB-FA12-841D-F50F-D4458688C5B3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9" name="Rechteck 1208">
              <a:extLst>
                <a:ext uri="{FF2B5EF4-FFF2-40B4-BE49-F238E27FC236}">
                  <a16:creationId xmlns:a16="http://schemas.microsoft.com/office/drawing/2014/main" id="{E3CDA03C-9B80-35FF-5395-1ABB2A002266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0" name="Rechteck 1209">
              <a:extLst>
                <a:ext uri="{FF2B5EF4-FFF2-40B4-BE49-F238E27FC236}">
                  <a16:creationId xmlns:a16="http://schemas.microsoft.com/office/drawing/2014/main" id="{DA93496E-03BB-AA24-C62D-99A7F57EE5E5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1" name="Rechteck 1210">
              <a:extLst>
                <a:ext uri="{FF2B5EF4-FFF2-40B4-BE49-F238E27FC236}">
                  <a16:creationId xmlns:a16="http://schemas.microsoft.com/office/drawing/2014/main" id="{71F1DFD1-3A10-9F89-5DA6-839F0FDFDA75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2" name="Rechteck 1211">
              <a:extLst>
                <a:ext uri="{FF2B5EF4-FFF2-40B4-BE49-F238E27FC236}">
                  <a16:creationId xmlns:a16="http://schemas.microsoft.com/office/drawing/2014/main" id="{DF3AB738-33CB-82F6-6908-11F9024D7ADE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3" name="Rechteck 1212">
              <a:extLst>
                <a:ext uri="{FF2B5EF4-FFF2-40B4-BE49-F238E27FC236}">
                  <a16:creationId xmlns:a16="http://schemas.microsoft.com/office/drawing/2014/main" id="{3B90A44D-6DEA-8B1D-4012-50D991589065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4" name="Rechteck 1213">
              <a:extLst>
                <a:ext uri="{FF2B5EF4-FFF2-40B4-BE49-F238E27FC236}">
                  <a16:creationId xmlns:a16="http://schemas.microsoft.com/office/drawing/2014/main" id="{78A5D3BD-1FB7-0E91-AC58-CEE8674A9E99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5" name="Rechteck 1214">
              <a:extLst>
                <a:ext uri="{FF2B5EF4-FFF2-40B4-BE49-F238E27FC236}">
                  <a16:creationId xmlns:a16="http://schemas.microsoft.com/office/drawing/2014/main" id="{4E4C7B44-B3B5-2D32-FF0F-552ED714C9EE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3" name="Gruppieren 1112">
            <a:extLst>
              <a:ext uri="{FF2B5EF4-FFF2-40B4-BE49-F238E27FC236}">
                <a16:creationId xmlns:a16="http://schemas.microsoft.com/office/drawing/2014/main" id="{EE5A93AD-3DCB-9FA8-3169-D422C518AB89}"/>
              </a:ext>
            </a:extLst>
          </p:cNvPr>
          <p:cNvGrpSpPr/>
          <p:nvPr/>
        </p:nvGrpSpPr>
        <p:grpSpPr>
          <a:xfrm>
            <a:off x="775822" y="1934605"/>
            <a:ext cx="2397005" cy="111557"/>
            <a:chOff x="648470" y="1010107"/>
            <a:chExt cx="2397005" cy="111557"/>
          </a:xfrm>
        </p:grpSpPr>
        <p:sp>
          <p:nvSpPr>
            <p:cNvPr id="1192" name="Rechteck 1191">
              <a:extLst>
                <a:ext uri="{FF2B5EF4-FFF2-40B4-BE49-F238E27FC236}">
                  <a16:creationId xmlns:a16="http://schemas.microsoft.com/office/drawing/2014/main" id="{FF7E7117-FA23-A70D-8756-AE47B1A8D31F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3" name="Rechteck 1192">
              <a:extLst>
                <a:ext uri="{FF2B5EF4-FFF2-40B4-BE49-F238E27FC236}">
                  <a16:creationId xmlns:a16="http://schemas.microsoft.com/office/drawing/2014/main" id="{DC297798-4570-123C-F6D4-CB2434D4CE64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4" name="Rechteck 1193">
              <a:extLst>
                <a:ext uri="{FF2B5EF4-FFF2-40B4-BE49-F238E27FC236}">
                  <a16:creationId xmlns:a16="http://schemas.microsoft.com/office/drawing/2014/main" id="{0E18D481-12C6-3C91-4FE1-5F7BDF68E38F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5" name="Rechteck 1194">
              <a:extLst>
                <a:ext uri="{FF2B5EF4-FFF2-40B4-BE49-F238E27FC236}">
                  <a16:creationId xmlns:a16="http://schemas.microsoft.com/office/drawing/2014/main" id="{815978DD-4F6A-F85E-541C-1455B77DD8FC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6" name="Rechteck 1195">
              <a:extLst>
                <a:ext uri="{FF2B5EF4-FFF2-40B4-BE49-F238E27FC236}">
                  <a16:creationId xmlns:a16="http://schemas.microsoft.com/office/drawing/2014/main" id="{7A17FEB7-955C-559A-9577-7CFA8BF81C0A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7" name="Rechteck 1196">
              <a:extLst>
                <a:ext uri="{FF2B5EF4-FFF2-40B4-BE49-F238E27FC236}">
                  <a16:creationId xmlns:a16="http://schemas.microsoft.com/office/drawing/2014/main" id="{04358D6C-2FAD-F28C-E2ED-781B8D79634F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8" name="Rechteck 1197">
              <a:extLst>
                <a:ext uri="{FF2B5EF4-FFF2-40B4-BE49-F238E27FC236}">
                  <a16:creationId xmlns:a16="http://schemas.microsoft.com/office/drawing/2014/main" id="{3651CE59-B471-1777-C6F2-E08A40CEF375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9" name="Rechteck 1198">
              <a:extLst>
                <a:ext uri="{FF2B5EF4-FFF2-40B4-BE49-F238E27FC236}">
                  <a16:creationId xmlns:a16="http://schemas.microsoft.com/office/drawing/2014/main" id="{FA8A01A2-3F50-6DA6-77B9-2F5754BD50C7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0" name="Rechteck 1199">
              <a:extLst>
                <a:ext uri="{FF2B5EF4-FFF2-40B4-BE49-F238E27FC236}">
                  <a16:creationId xmlns:a16="http://schemas.microsoft.com/office/drawing/2014/main" id="{8DF0405E-7448-C293-C7D7-4B4CA0FB3658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1" name="Rechteck 1200">
              <a:extLst>
                <a:ext uri="{FF2B5EF4-FFF2-40B4-BE49-F238E27FC236}">
                  <a16:creationId xmlns:a16="http://schemas.microsoft.com/office/drawing/2014/main" id="{90391513-843E-F5A2-EFBA-5F4202A54A87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2" name="Rechteck 1201">
              <a:extLst>
                <a:ext uri="{FF2B5EF4-FFF2-40B4-BE49-F238E27FC236}">
                  <a16:creationId xmlns:a16="http://schemas.microsoft.com/office/drawing/2014/main" id="{65201A54-5709-BC39-5C76-634F7043CB8E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3" name="Rechteck 1202">
              <a:extLst>
                <a:ext uri="{FF2B5EF4-FFF2-40B4-BE49-F238E27FC236}">
                  <a16:creationId xmlns:a16="http://schemas.microsoft.com/office/drawing/2014/main" id="{9AB2F54F-DF6E-4CF7-32E5-83E08599C5D6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4" name="Gruppieren 1113">
            <a:extLst>
              <a:ext uri="{FF2B5EF4-FFF2-40B4-BE49-F238E27FC236}">
                <a16:creationId xmlns:a16="http://schemas.microsoft.com/office/drawing/2014/main" id="{82F9988C-9A88-111C-C7D2-BDB1ABB74D20}"/>
              </a:ext>
            </a:extLst>
          </p:cNvPr>
          <p:cNvGrpSpPr/>
          <p:nvPr/>
        </p:nvGrpSpPr>
        <p:grpSpPr>
          <a:xfrm>
            <a:off x="775822" y="2096488"/>
            <a:ext cx="2397005" cy="111557"/>
            <a:chOff x="648470" y="1010107"/>
            <a:chExt cx="2397005" cy="111557"/>
          </a:xfrm>
        </p:grpSpPr>
        <p:sp>
          <p:nvSpPr>
            <p:cNvPr id="1180" name="Rechteck 1179">
              <a:extLst>
                <a:ext uri="{FF2B5EF4-FFF2-40B4-BE49-F238E27FC236}">
                  <a16:creationId xmlns:a16="http://schemas.microsoft.com/office/drawing/2014/main" id="{45E13BF0-C11D-C0CE-4BE6-3371578698A6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1" name="Rechteck 1180">
              <a:extLst>
                <a:ext uri="{FF2B5EF4-FFF2-40B4-BE49-F238E27FC236}">
                  <a16:creationId xmlns:a16="http://schemas.microsoft.com/office/drawing/2014/main" id="{2EABBA2C-208A-27F1-AE19-5F3673252F44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2" name="Rechteck 1181">
              <a:extLst>
                <a:ext uri="{FF2B5EF4-FFF2-40B4-BE49-F238E27FC236}">
                  <a16:creationId xmlns:a16="http://schemas.microsoft.com/office/drawing/2014/main" id="{AD3356DA-69D6-DE25-BC4F-838B0080E43E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3" name="Rechteck 1182">
              <a:extLst>
                <a:ext uri="{FF2B5EF4-FFF2-40B4-BE49-F238E27FC236}">
                  <a16:creationId xmlns:a16="http://schemas.microsoft.com/office/drawing/2014/main" id="{BCEEF7AC-84C1-CB80-77EC-519DF9E3AC28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4" name="Rechteck 1183">
              <a:extLst>
                <a:ext uri="{FF2B5EF4-FFF2-40B4-BE49-F238E27FC236}">
                  <a16:creationId xmlns:a16="http://schemas.microsoft.com/office/drawing/2014/main" id="{3EB76CEE-7431-116B-C23C-FB595DC7F245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5" name="Rechteck 1184">
              <a:extLst>
                <a:ext uri="{FF2B5EF4-FFF2-40B4-BE49-F238E27FC236}">
                  <a16:creationId xmlns:a16="http://schemas.microsoft.com/office/drawing/2014/main" id="{8A2BB12C-5B6F-E6C3-6ED1-9D3E891C1372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6" name="Rechteck 1185">
              <a:extLst>
                <a:ext uri="{FF2B5EF4-FFF2-40B4-BE49-F238E27FC236}">
                  <a16:creationId xmlns:a16="http://schemas.microsoft.com/office/drawing/2014/main" id="{5A725CD4-E408-6FE6-44DD-ACAB2BEE86A7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7" name="Rechteck 1186">
              <a:extLst>
                <a:ext uri="{FF2B5EF4-FFF2-40B4-BE49-F238E27FC236}">
                  <a16:creationId xmlns:a16="http://schemas.microsoft.com/office/drawing/2014/main" id="{5978CBFB-EDF3-5E65-564F-84A6A91F6DB7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8" name="Rechteck 1187">
              <a:extLst>
                <a:ext uri="{FF2B5EF4-FFF2-40B4-BE49-F238E27FC236}">
                  <a16:creationId xmlns:a16="http://schemas.microsoft.com/office/drawing/2014/main" id="{E3865B85-F080-A395-5E62-D71ABACFC3B9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9" name="Rechteck 1188">
              <a:extLst>
                <a:ext uri="{FF2B5EF4-FFF2-40B4-BE49-F238E27FC236}">
                  <a16:creationId xmlns:a16="http://schemas.microsoft.com/office/drawing/2014/main" id="{06E59D41-8B21-EB42-8D13-C730C463DB2E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0" name="Rechteck 1189">
              <a:extLst>
                <a:ext uri="{FF2B5EF4-FFF2-40B4-BE49-F238E27FC236}">
                  <a16:creationId xmlns:a16="http://schemas.microsoft.com/office/drawing/2014/main" id="{F2222703-DE9B-844C-F003-0770FA2D8562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1" name="Rechteck 1190">
              <a:extLst>
                <a:ext uri="{FF2B5EF4-FFF2-40B4-BE49-F238E27FC236}">
                  <a16:creationId xmlns:a16="http://schemas.microsoft.com/office/drawing/2014/main" id="{69A8EEF7-2AF6-CBBA-57C3-99D381C6E792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5" name="Gruppieren 1114">
            <a:extLst>
              <a:ext uri="{FF2B5EF4-FFF2-40B4-BE49-F238E27FC236}">
                <a16:creationId xmlns:a16="http://schemas.microsoft.com/office/drawing/2014/main" id="{EBE93FDE-C769-22C8-A010-3DF7BBFE8777}"/>
              </a:ext>
            </a:extLst>
          </p:cNvPr>
          <p:cNvGrpSpPr/>
          <p:nvPr/>
        </p:nvGrpSpPr>
        <p:grpSpPr>
          <a:xfrm>
            <a:off x="775822" y="2258371"/>
            <a:ext cx="2397005" cy="111557"/>
            <a:chOff x="648470" y="1010107"/>
            <a:chExt cx="2397005" cy="111557"/>
          </a:xfrm>
        </p:grpSpPr>
        <p:sp>
          <p:nvSpPr>
            <p:cNvPr id="1168" name="Rechteck 1167">
              <a:extLst>
                <a:ext uri="{FF2B5EF4-FFF2-40B4-BE49-F238E27FC236}">
                  <a16:creationId xmlns:a16="http://schemas.microsoft.com/office/drawing/2014/main" id="{2A4BEE74-C1CD-503C-01EB-7F635AE38CE0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9" name="Rechteck 1168">
              <a:extLst>
                <a:ext uri="{FF2B5EF4-FFF2-40B4-BE49-F238E27FC236}">
                  <a16:creationId xmlns:a16="http://schemas.microsoft.com/office/drawing/2014/main" id="{A93205AC-511F-4094-D969-7141003211D1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0" name="Rechteck 1169">
              <a:extLst>
                <a:ext uri="{FF2B5EF4-FFF2-40B4-BE49-F238E27FC236}">
                  <a16:creationId xmlns:a16="http://schemas.microsoft.com/office/drawing/2014/main" id="{F9A46B3E-BF9E-3A9E-DD92-E10F5B47D59D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1" name="Rechteck 1170">
              <a:extLst>
                <a:ext uri="{FF2B5EF4-FFF2-40B4-BE49-F238E27FC236}">
                  <a16:creationId xmlns:a16="http://schemas.microsoft.com/office/drawing/2014/main" id="{A9D66410-887F-67A9-0994-9DB047F28A50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2" name="Rechteck 1171">
              <a:extLst>
                <a:ext uri="{FF2B5EF4-FFF2-40B4-BE49-F238E27FC236}">
                  <a16:creationId xmlns:a16="http://schemas.microsoft.com/office/drawing/2014/main" id="{7438DC2C-AC0A-A549-269A-F473123B06E0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3" name="Rechteck 1172">
              <a:extLst>
                <a:ext uri="{FF2B5EF4-FFF2-40B4-BE49-F238E27FC236}">
                  <a16:creationId xmlns:a16="http://schemas.microsoft.com/office/drawing/2014/main" id="{51FE2D68-67D5-9189-4993-FAF72C5164B2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4" name="Rechteck 1173">
              <a:extLst>
                <a:ext uri="{FF2B5EF4-FFF2-40B4-BE49-F238E27FC236}">
                  <a16:creationId xmlns:a16="http://schemas.microsoft.com/office/drawing/2014/main" id="{F1F29ECF-CF1A-618C-C6F0-FC2F29466D30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5" name="Rechteck 1174">
              <a:extLst>
                <a:ext uri="{FF2B5EF4-FFF2-40B4-BE49-F238E27FC236}">
                  <a16:creationId xmlns:a16="http://schemas.microsoft.com/office/drawing/2014/main" id="{AFD6BD8D-B811-39C4-AC38-D0C9380AFB7E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6" name="Rechteck 1175">
              <a:extLst>
                <a:ext uri="{FF2B5EF4-FFF2-40B4-BE49-F238E27FC236}">
                  <a16:creationId xmlns:a16="http://schemas.microsoft.com/office/drawing/2014/main" id="{AACA9F6B-3529-15D9-EF93-FBFCE791E1A1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7" name="Rechteck 1176">
              <a:extLst>
                <a:ext uri="{FF2B5EF4-FFF2-40B4-BE49-F238E27FC236}">
                  <a16:creationId xmlns:a16="http://schemas.microsoft.com/office/drawing/2014/main" id="{1D4DCE71-74AF-5168-DB82-94E8E5DE425E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8" name="Rechteck 1177">
              <a:extLst>
                <a:ext uri="{FF2B5EF4-FFF2-40B4-BE49-F238E27FC236}">
                  <a16:creationId xmlns:a16="http://schemas.microsoft.com/office/drawing/2014/main" id="{55B9CC18-4B4A-88F1-9E4C-234EF58D9E7F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9" name="Rechteck 1178">
              <a:extLst>
                <a:ext uri="{FF2B5EF4-FFF2-40B4-BE49-F238E27FC236}">
                  <a16:creationId xmlns:a16="http://schemas.microsoft.com/office/drawing/2014/main" id="{7AE4216E-5B3A-07A7-1714-742FA9F55896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6" name="Gruppieren 1115">
            <a:extLst>
              <a:ext uri="{FF2B5EF4-FFF2-40B4-BE49-F238E27FC236}">
                <a16:creationId xmlns:a16="http://schemas.microsoft.com/office/drawing/2014/main" id="{8799A62A-2A1D-A0C9-8742-B19EA36BEC6A}"/>
              </a:ext>
            </a:extLst>
          </p:cNvPr>
          <p:cNvGrpSpPr/>
          <p:nvPr/>
        </p:nvGrpSpPr>
        <p:grpSpPr>
          <a:xfrm>
            <a:off x="775822" y="2420254"/>
            <a:ext cx="2397005" cy="111557"/>
            <a:chOff x="648470" y="1010107"/>
            <a:chExt cx="2397005" cy="111557"/>
          </a:xfrm>
        </p:grpSpPr>
        <p:sp>
          <p:nvSpPr>
            <p:cNvPr id="1156" name="Rechteck 1155">
              <a:extLst>
                <a:ext uri="{FF2B5EF4-FFF2-40B4-BE49-F238E27FC236}">
                  <a16:creationId xmlns:a16="http://schemas.microsoft.com/office/drawing/2014/main" id="{EDE2A88F-5FBB-7400-14FB-95DD91B35EC2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7" name="Rechteck 1156">
              <a:extLst>
                <a:ext uri="{FF2B5EF4-FFF2-40B4-BE49-F238E27FC236}">
                  <a16:creationId xmlns:a16="http://schemas.microsoft.com/office/drawing/2014/main" id="{DE3A3833-CC08-3F42-B222-6535B80DD4BA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8" name="Rechteck 1157">
              <a:extLst>
                <a:ext uri="{FF2B5EF4-FFF2-40B4-BE49-F238E27FC236}">
                  <a16:creationId xmlns:a16="http://schemas.microsoft.com/office/drawing/2014/main" id="{6BCD6DC0-D1FF-6BC2-35DC-D89C8751D3B6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9" name="Rechteck 1158">
              <a:extLst>
                <a:ext uri="{FF2B5EF4-FFF2-40B4-BE49-F238E27FC236}">
                  <a16:creationId xmlns:a16="http://schemas.microsoft.com/office/drawing/2014/main" id="{EDEB1683-BF74-B8BA-72B4-2A404784A30A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0" name="Rechteck 1159">
              <a:extLst>
                <a:ext uri="{FF2B5EF4-FFF2-40B4-BE49-F238E27FC236}">
                  <a16:creationId xmlns:a16="http://schemas.microsoft.com/office/drawing/2014/main" id="{5B903F21-9AC0-670F-F108-3E91CAA8C290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1" name="Rechteck 1160">
              <a:extLst>
                <a:ext uri="{FF2B5EF4-FFF2-40B4-BE49-F238E27FC236}">
                  <a16:creationId xmlns:a16="http://schemas.microsoft.com/office/drawing/2014/main" id="{A0D67E39-6CAD-C06B-AAE4-ED59D7400696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2" name="Rechteck 1161">
              <a:extLst>
                <a:ext uri="{FF2B5EF4-FFF2-40B4-BE49-F238E27FC236}">
                  <a16:creationId xmlns:a16="http://schemas.microsoft.com/office/drawing/2014/main" id="{0217F7B9-D438-71C8-1E37-455F6D12E4FB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3" name="Rechteck 1162">
              <a:extLst>
                <a:ext uri="{FF2B5EF4-FFF2-40B4-BE49-F238E27FC236}">
                  <a16:creationId xmlns:a16="http://schemas.microsoft.com/office/drawing/2014/main" id="{C6658223-EB02-9531-EFFC-7F0535002B9C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4" name="Rechteck 1163">
              <a:extLst>
                <a:ext uri="{FF2B5EF4-FFF2-40B4-BE49-F238E27FC236}">
                  <a16:creationId xmlns:a16="http://schemas.microsoft.com/office/drawing/2014/main" id="{A07810DB-C682-080E-3A16-DA131BB1AB91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5" name="Rechteck 1164">
              <a:extLst>
                <a:ext uri="{FF2B5EF4-FFF2-40B4-BE49-F238E27FC236}">
                  <a16:creationId xmlns:a16="http://schemas.microsoft.com/office/drawing/2014/main" id="{D6F53826-331D-243F-D371-9939752980D3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6" name="Rechteck 1165">
              <a:extLst>
                <a:ext uri="{FF2B5EF4-FFF2-40B4-BE49-F238E27FC236}">
                  <a16:creationId xmlns:a16="http://schemas.microsoft.com/office/drawing/2014/main" id="{41B1DCB8-E98D-C2E1-F020-A6A037103184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7" name="Rechteck 1166">
              <a:extLst>
                <a:ext uri="{FF2B5EF4-FFF2-40B4-BE49-F238E27FC236}">
                  <a16:creationId xmlns:a16="http://schemas.microsoft.com/office/drawing/2014/main" id="{443CBE4A-1176-27EF-6B09-65578F6C2D36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7" name="Gruppieren 1116">
            <a:extLst>
              <a:ext uri="{FF2B5EF4-FFF2-40B4-BE49-F238E27FC236}">
                <a16:creationId xmlns:a16="http://schemas.microsoft.com/office/drawing/2014/main" id="{E492E0D5-14B3-DA07-F7B0-C14FAAD1DC45}"/>
              </a:ext>
            </a:extLst>
          </p:cNvPr>
          <p:cNvGrpSpPr/>
          <p:nvPr/>
        </p:nvGrpSpPr>
        <p:grpSpPr>
          <a:xfrm>
            <a:off x="775822" y="2582137"/>
            <a:ext cx="2397005" cy="111557"/>
            <a:chOff x="648470" y="1010107"/>
            <a:chExt cx="2397005" cy="111557"/>
          </a:xfrm>
        </p:grpSpPr>
        <p:sp>
          <p:nvSpPr>
            <p:cNvPr id="1144" name="Rechteck 1143">
              <a:extLst>
                <a:ext uri="{FF2B5EF4-FFF2-40B4-BE49-F238E27FC236}">
                  <a16:creationId xmlns:a16="http://schemas.microsoft.com/office/drawing/2014/main" id="{144AEAB0-DA6A-C2F3-C929-68EBF56E4B2F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5" name="Rechteck 1144">
              <a:extLst>
                <a:ext uri="{FF2B5EF4-FFF2-40B4-BE49-F238E27FC236}">
                  <a16:creationId xmlns:a16="http://schemas.microsoft.com/office/drawing/2014/main" id="{ED470EDD-533A-55D0-8ED8-56369F494234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6" name="Rechteck 1145">
              <a:extLst>
                <a:ext uri="{FF2B5EF4-FFF2-40B4-BE49-F238E27FC236}">
                  <a16:creationId xmlns:a16="http://schemas.microsoft.com/office/drawing/2014/main" id="{06C96CC2-5ABD-B139-C291-C4806D6CBCAE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7" name="Rechteck 1146">
              <a:extLst>
                <a:ext uri="{FF2B5EF4-FFF2-40B4-BE49-F238E27FC236}">
                  <a16:creationId xmlns:a16="http://schemas.microsoft.com/office/drawing/2014/main" id="{C4E737FD-EA09-B912-E75D-C5ED56E20C82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8" name="Rechteck 1147">
              <a:extLst>
                <a:ext uri="{FF2B5EF4-FFF2-40B4-BE49-F238E27FC236}">
                  <a16:creationId xmlns:a16="http://schemas.microsoft.com/office/drawing/2014/main" id="{30419199-2193-03F1-70C3-105EC237CC7C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9" name="Rechteck 1148">
              <a:extLst>
                <a:ext uri="{FF2B5EF4-FFF2-40B4-BE49-F238E27FC236}">
                  <a16:creationId xmlns:a16="http://schemas.microsoft.com/office/drawing/2014/main" id="{6A5109FB-097F-CE0F-3A43-89B29077F3BB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0" name="Rechteck 1149">
              <a:extLst>
                <a:ext uri="{FF2B5EF4-FFF2-40B4-BE49-F238E27FC236}">
                  <a16:creationId xmlns:a16="http://schemas.microsoft.com/office/drawing/2014/main" id="{9E1DD966-0739-8591-D5C2-AC664285EC8A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1" name="Rechteck 1150">
              <a:extLst>
                <a:ext uri="{FF2B5EF4-FFF2-40B4-BE49-F238E27FC236}">
                  <a16:creationId xmlns:a16="http://schemas.microsoft.com/office/drawing/2014/main" id="{3B84B809-E421-6C91-5ECA-3FA868D0BD68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2" name="Rechteck 1151">
              <a:extLst>
                <a:ext uri="{FF2B5EF4-FFF2-40B4-BE49-F238E27FC236}">
                  <a16:creationId xmlns:a16="http://schemas.microsoft.com/office/drawing/2014/main" id="{C963393F-A2FF-CEA7-DF6B-69E5AE08546C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3" name="Rechteck 1152">
              <a:extLst>
                <a:ext uri="{FF2B5EF4-FFF2-40B4-BE49-F238E27FC236}">
                  <a16:creationId xmlns:a16="http://schemas.microsoft.com/office/drawing/2014/main" id="{7BA34D4C-6E0D-A66F-F707-BE131AFC7599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4" name="Rechteck 1153">
              <a:extLst>
                <a:ext uri="{FF2B5EF4-FFF2-40B4-BE49-F238E27FC236}">
                  <a16:creationId xmlns:a16="http://schemas.microsoft.com/office/drawing/2014/main" id="{30DE0A4D-E3EE-FF9B-3A6F-D69E002BFF15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5" name="Rechteck 1154">
              <a:extLst>
                <a:ext uri="{FF2B5EF4-FFF2-40B4-BE49-F238E27FC236}">
                  <a16:creationId xmlns:a16="http://schemas.microsoft.com/office/drawing/2014/main" id="{F48444C7-83C9-C6DF-2B5B-E770D05D920C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8" name="Gruppieren 1117">
            <a:extLst>
              <a:ext uri="{FF2B5EF4-FFF2-40B4-BE49-F238E27FC236}">
                <a16:creationId xmlns:a16="http://schemas.microsoft.com/office/drawing/2014/main" id="{34E74F75-57B2-53B6-BCDB-939B9D2287F8}"/>
              </a:ext>
            </a:extLst>
          </p:cNvPr>
          <p:cNvGrpSpPr/>
          <p:nvPr/>
        </p:nvGrpSpPr>
        <p:grpSpPr>
          <a:xfrm>
            <a:off x="775822" y="2744020"/>
            <a:ext cx="2397005" cy="111557"/>
            <a:chOff x="648470" y="1010107"/>
            <a:chExt cx="2397005" cy="111557"/>
          </a:xfrm>
        </p:grpSpPr>
        <p:sp>
          <p:nvSpPr>
            <p:cNvPr id="1132" name="Rechteck 1131">
              <a:extLst>
                <a:ext uri="{FF2B5EF4-FFF2-40B4-BE49-F238E27FC236}">
                  <a16:creationId xmlns:a16="http://schemas.microsoft.com/office/drawing/2014/main" id="{19E3806C-23AE-8053-F7DD-CBF5B2F0E81F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3" name="Rechteck 1132">
              <a:extLst>
                <a:ext uri="{FF2B5EF4-FFF2-40B4-BE49-F238E27FC236}">
                  <a16:creationId xmlns:a16="http://schemas.microsoft.com/office/drawing/2014/main" id="{13914257-745B-338E-ABD1-D20F15A43185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4" name="Rechteck 1133">
              <a:extLst>
                <a:ext uri="{FF2B5EF4-FFF2-40B4-BE49-F238E27FC236}">
                  <a16:creationId xmlns:a16="http://schemas.microsoft.com/office/drawing/2014/main" id="{F7FAFF23-AADC-BBD7-78C1-2A0F77CCE299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5" name="Rechteck 1134">
              <a:extLst>
                <a:ext uri="{FF2B5EF4-FFF2-40B4-BE49-F238E27FC236}">
                  <a16:creationId xmlns:a16="http://schemas.microsoft.com/office/drawing/2014/main" id="{5EB9D4CA-AA66-FBA2-CF20-44D54C31DDEE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6" name="Rechteck 1135">
              <a:extLst>
                <a:ext uri="{FF2B5EF4-FFF2-40B4-BE49-F238E27FC236}">
                  <a16:creationId xmlns:a16="http://schemas.microsoft.com/office/drawing/2014/main" id="{802EEF12-E50C-101E-2909-EE83B8334592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7" name="Rechteck 1136">
              <a:extLst>
                <a:ext uri="{FF2B5EF4-FFF2-40B4-BE49-F238E27FC236}">
                  <a16:creationId xmlns:a16="http://schemas.microsoft.com/office/drawing/2014/main" id="{1A9107EA-017D-B784-9FE9-4B0217B33D82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8" name="Rechteck 1137">
              <a:extLst>
                <a:ext uri="{FF2B5EF4-FFF2-40B4-BE49-F238E27FC236}">
                  <a16:creationId xmlns:a16="http://schemas.microsoft.com/office/drawing/2014/main" id="{3F167F9B-A9E0-A25C-0DC6-A925C1B203A0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9" name="Rechteck 1138">
              <a:extLst>
                <a:ext uri="{FF2B5EF4-FFF2-40B4-BE49-F238E27FC236}">
                  <a16:creationId xmlns:a16="http://schemas.microsoft.com/office/drawing/2014/main" id="{89B88C9F-2257-C8EF-BC6C-BF2E7988888C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0" name="Rechteck 1139">
              <a:extLst>
                <a:ext uri="{FF2B5EF4-FFF2-40B4-BE49-F238E27FC236}">
                  <a16:creationId xmlns:a16="http://schemas.microsoft.com/office/drawing/2014/main" id="{A6F94882-A066-0C3D-4795-0F1D3F381A79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1" name="Rechteck 1140">
              <a:extLst>
                <a:ext uri="{FF2B5EF4-FFF2-40B4-BE49-F238E27FC236}">
                  <a16:creationId xmlns:a16="http://schemas.microsoft.com/office/drawing/2014/main" id="{03D6B740-DFDC-7376-15E8-4DD64FDB48D3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2" name="Rechteck 1141">
              <a:extLst>
                <a:ext uri="{FF2B5EF4-FFF2-40B4-BE49-F238E27FC236}">
                  <a16:creationId xmlns:a16="http://schemas.microsoft.com/office/drawing/2014/main" id="{4D272258-8BC3-6135-6D7F-6C1DDCBF7068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3" name="Rechteck 1142">
              <a:extLst>
                <a:ext uri="{FF2B5EF4-FFF2-40B4-BE49-F238E27FC236}">
                  <a16:creationId xmlns:a16="http://schemas.microsoft.com/office/drawing/2014/main" id="{70EA3FEF-AA43-2A95-BB84-29824FE79A67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19" name="Gruppieren 1118">
            <a:extLst>
              <a:ext uri="{FF2B5EF4-FFF2-40B4-BE49-F238E27FC236}">
                <a16:creationId xmlns:a16="http://schemas.microsoft.com/office/drawing/2014/main" id="{DF55DC5B-326D-EAA7-B1A3-E6A52715208A}"/>
              </a:ext>
            </a:extLst>
          </p:cNvPr>
          <p:cNvGrpSpPr/>
          <p:nvPr/>
        </p:nvGrpSpPr>
        <p:grpSpPr>
          <a:xfrm>
            <a:off x="775822" y="2905900"/>
            <a:ext cx="2397005" cy="111557"/>
            <a:chOff x="648470" y="1010107"/>
            <a:chExt cx="2397005" cy="111557"/>
          </a:xfrm>
        </p:grpSpPr>
        <p:sp>
          <p:nvSpPr>
            <p:cNvPr id="1120" name="Rechteck 1119">
              <a:extLst>
                <a:ext uri="{FF2B5EF4-FFF2-40B4-BE49-F238E27FC236}">
                  <a16:creationId xmlns:a16="http://schemas.microsoft.com/office/drawing/2014/main" id="{8E350B69-F231-1BAE-B13B-CA75D167B824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1" name="Rechteck 1120">
              <a:extLst>
                <a:ext uri="{FF2B5EF4-FFF2-40B4-BE49-F238E27FC236}">
                  <a16:creationId xmlns:a16="http://schemas.microsoft.com/office/drawing/2014/main" id="{5F84C34A-B5DE-920E-C607-CE0D20509719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2" name="Rechteck 1121">
              <a:extLst>
                <a:ext uri="{FF2B5EF4-FFF2-40B4-BE49-F238E27FC236}">
                  <a16:creationId xmlns:a16="http://schemas.microsoft.com/office/drawing/2014/main" id="{8F72264E-63B4-D46F-F97B-FC1655645CB3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3" name="Rechteck 1122">
              <a:extLst>
                <a:ext uri="{FF2B5EF4-FFF2-40B4-BE49-F238E27FC236}">
                  <a16:creationId xmlns:a16="http://schemas.microsoft.com/office/drawing/2014/main" id="{130F21B8-6ED4-04D3-981D-F5E035BC9A20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4" name="Rechteck 1123">
              <a:extLst>
                <a:ext uri="{FF2B5EF4-FFF2-40B4-BE49-F238E27FC236}">
                  <a16:creationId xmlns:a16="http://schemas.microsoft.com/office/drawing/2014/main" id="{AACD9CFF-74CA-0499-0AB8-18BF465EF1D3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5" name="Rechteck 1124">
              <a:extLst>
                <a:ext uri="{FF2B5EF4-FFF2-40B4-BE49-F238E27FC236}">
                  <a16:creationId xmlns:a16="http://schemas.microsoft.com/office/drawing/2014/main" id="{7C5B6FC5-D242-C0BF-AC8E-FC3DCBCA609D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6" name="Rechteck 1125">
              <a:extLst>
                <a:ext uri="{FF2B5EF4-FFF2-40B4-BE49-F238E27FC236}">
                  <a16:creationId xmlns:a16="http://schemas.microsoft.com/office/drawing/2014/main" id="{6A82C48F-E908-0C10-9DCB-5F5AD991918C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7" name="Rechteck 1126">
              <a:extLst>
                <a:ext uri="{FF2B5EF4-FFF2-40B4-BE49-F238E27FC236}">
                  <a16:creationId xmlns:a16="http://schemas.microsoft.com/office/drawing/2014/main" id="{A3D88FF0-65A0-E264-30AC-71B0E5B8E6AA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8" name="Rechteck 1127">
              <a:extLst>
                <a:ext uri="{FF2B5EF4-FFF2-40B4-BE49-F238E27FC236}">
                  <a16:creationId xmlns:a16="http://schemas.microsoft.com/office/drawing/2014/main" id="{5079C345-FF80-D653-EC75-8DC7EDDB0984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9" name="Rechteck 1128">
              <a:extLst>
                <a:ext uri="{FF2B5EF4-FFF2-40B4-BE49-F238E27FC236}">
                  <a16:creationId xmlns:a16="http://schemas.microsoft.com/office/drawing/2014/main" id="{41A5F1F9-D2DC-6735-8862-C791C77FD0FF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0" name="Rechteck 1129">
              <a:extLst>
                <a:ext uri="{FF2B5EF4-FFF2-40B4-BE49-F238E27FC236}">
                  <a16:creationId xmlns:a16="http://schemas.microsoft.com/office/drawing/2014/main" id="{8F314C58-9E91-92CC-5F14-D4DFCA5D50A6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1" name="Rechteck 1130">
              <a:extLst>
                <a:ext uri="{FF2B5EF4-FFF2-40B4-BE49-F238E27FC236}">
                  <a16:creationId xmlns:a16="http://schemas.microsoft.com/office/drawing/2014/main" id="{9BC216B7-886D-29DB-0E33-CAF953BA4DA8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1" name="Gruppieren 1240">
            <a:extLst>
              <a:ext uri="{FF2B5EF4-FFF2-40B4-BE49-F238E27FC236}">
                <a16:creationId xmlns:a16="http://schemas.microsoft.com/office/drawing/2014/main" id="{38039742-BBAA-665B-70FA-AB8A86A407EB}"/>
              </a:ext>
            </a:extLst>
          </p:cNvPr>
          <p:cNvGrpSpPr/>
          <p:nvPr/>
        </p:nvGrpSpPr>
        <p:grpSpPr>
          <a:xfrm>
            <a:off x="775822" y="3076332"/>
            <a:ext cx="2397005" cy="111557"/>
            <a:chOff x="648470" y="1010107"/>
            <a:chExt cx="2397005" cy="111557"/>
          </a:xfrm>
        </p:grpSpPr>
        <p:sp>
          <p:nvSpPr>
            <p:cNvPr id="1359" name="Rechteck 1358">
              <a:extLst>
                <a:ext uri="{FF2B5EF4-FFF2-40B4-BE49-F238E27FC236}">
                  <a16:creationId xmlns:a16="http://schemas.microsoft.com/office/drawing/2014/main" id="{BFAF79C0-B677-41FE-F69B-DE80E4CE0BC2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0" name="Rechteck 1359">
              <a:extLst>
                <a:ext uri="{FF2B5EF4-FFF2-40B4-BE49-F238E27FC236}">
                  <a16:creationId xmlns:a16="http://schemas.microsoft.com/office/drawing/2014/main" id="{15A5952D-AC1F-BA9C-D893-4331F7717D12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1" name="Rechteck 1360">
              <a:extLst>
                <a:ext uri="{FF2B5EF4-FFF2-40B4-BE49-F238E27FC236}">
                  <a16:creationId xmlns:a16="http://schemas.microsoft.com/office/drawing/2014/main" id="{BF682136-40DF-95F5-EE53-C751D86FDB34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2" name="Rechteck 1361">
              <a:extLst>
                <a:ext uri="{FF2B5EF4-FFF2-40B4-BE49-F238E27FC236}">
                  <a16:creationId xmlns:a16="http://schemas.microsoft.com/office/drawing/2014/main" id="{1AC820A4-49D9-2608-0CF3-B8A0BB59C09B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3" name="Rechteck 1362">
              <a:extLst>
                <a:ext uri="{FF2B5EF4-FFF2-40B4-BE49-F238E27FC236}">
                  <a16:creationId xmlns:a16="http://schemas.microsoft.com/office/drawing/2014/main" id="{F99F6F99-6152-32ED-C9DA-8971B922813D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4" name="Rechteck 1363">
              <a:extLst>
                <a:ext uri="{FF2B5EF4-FFF2-40B4-BE49-F238E27FC236}">
                  <a16:creationId xmlns:a16="http://schemas.microsoft.com/office/drawing/2014/main" id="{772CBCE6-C247-BE9F-DDEF-E556B562C61B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5" name="Rechteck 1364">
              <a:extLst>
                <a:ext uri="{FF2B5EF4-FFF2-40B4-BE49-F238E27FC236}">
                  <a16:creationId xmlns:a16="http://schemas.microsoft.com/office/drawing/2014/main" id="{46D727CF-B143-73D2-CF1D-26C7F17CF99E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6" name="Rechteck 1365">
              <a:extLst>
                <a:ext uri="{FF2B5EF4-FFF2-40B4-BE49-F238E27FC236}">
                  <a16:creationId xmlns:a16="http://schemas.microsoft.com/office/drawing/2014/main" id="{C376255A-69FD-FE6B-4FCB-2EF3C8D9497D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7" name="Rechteck 1366">
              <a:extLst>
                <a:ext uri="{FF2B5EF4-FFF2-40B4-BE49-F238E27FC236}">
                  <a16:creationId xmlns:a16="http://schemas.microsoft.com/office/drawing/2014/main" id="{6E616FA9-E1E7-B497-60DD-1CCBF33214D4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8" name="Rechteck 1367">
              <a:extLst>
                <a:ext uri="{FF2B5EF4-FFF2-40B4-BE49-F238E27FC236}">
                  <a16:creationId xmlns:a16="http://schemas.microsoft.com/office/drawing/2014/main" id="{1236F717-8F05-951C-1939-B045FBCF05E9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9" name="Rechteck 1368">
              <a:extLst>
                <a:ext uri="{FF2B5EF4-FFF2-40B4-BE49-F238E27FC236}">
                  <a16:creationId xmlns:a16="http://schemas.microsoft.com/office/drawing/2014/main" id="{253B1972-91D1-3A8A-BAD4-0505C900A9BF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0" name="Rechteck 1369">
              <a:extLst>
                <a:ext uri="{FF2B5EF4-FFF2-40B4-BE49-F238E27FC236}">
                  <a16:creationId xmlns:a16="http://schemas.microsoft.com/office/drawing/2014/main" id="{C9F3C9F6-E554-BDAE-5EF0-EACDED8EA8D4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2" name="Gruppieren 1241">
            <a:extLst>
              <a:ext uri="{FF2B5EF4-FFF2-40B4-BE49-F238E27FC236}">
                <a16:creationId xmlns:a16="http://schemas.microsoft.com/office/drawing/2014/main" id="{8C992916-12FD-8556-12C6-8136C263305E}"/>
              </a:ext>
            </a:extLst>
          </p:cNvPr>
          <p:cNvGrpSpPr/>
          <p:nvPr/>
        </p:nvGrpSpPr>
        <p:grpSpPr>
          <a:xfrm>
            <a:off x="775822" y="3238215"/>
            <a:ext cx="2397005" cy="111557"/>
            <a:chOff x="648470" y="1010107"/>
            <a:chExt cx="2397005" cy="111557"/>
          </a:xfrm>
        </p:grpSpPr>
        <p:sp>
          <p:nvSpPr>
            <p:cNvPr id="1347" name="Rechteck 1346">
              <a:extLst>
                <a:ext uri="{FF2B5EF4-FFF2-40B4-BE49-F238E27FC236}">
                  <a16:creationId xmlns:a16="http://schemas.microsoft.com/office/drawing/2014/main" id="{A397F6B6-282A-D370-F3D4-79F691F0DA39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8" name="Rechteck 1347">
              <a:extLst>
                <a:ext uri="{FF2B5EF4-FFF2-40B4-BE49-F238E27FC236}">
                  <a16:creationId xmlns:a16="http://schemas.microsoft.com/office/drawing/2014/main" id="{2163A47B-C4C1-1786-9922-0BF2FF773BC1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9" name="Rechteck 1348">
              <a:extLst>
                <a:ext uri="{FF2B5EF4-FFF2-40B4-BE49-F238E27FC236}">
                  <a16:creationId xmlns:a16="http://schemas.microsoft.com/office/drawing/2014/main" id="{6AE70729-9A2C-D65A-152D-FD20E2A409EB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0" name="Rechteck 1349">
              <a:extLst>
                <a:ext uri="{FF2B5EF4-FFF2-40B4-BE49-F238E27FC236}">
                  <a16:creationId xmlns:a16="http://schemas.microsoft.com/office/drawing/2014/main" id="{66206933-75DF-6FEA-421D-AE387B0A6382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1" name="Rechteck 1350">
              <a:extLst>
                <a:ext uri="{FF2B5EF4-FFF2-40B4-BE49-F238E27FC236}">
                  <a16:creationId xmlns:a16="http://schemas.microsoft.com/office/drawing/2014/main" id="{802F8E60-6DAE-507F-59B6-056486FF2EE2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2" name="Rechteck 1351">
              <a:extLst>
                <a:ext uri="{FF2B5EF4-FFF2-40B4-BE49-F238E27FC236}">
                  <a16:creationId xmlns:a16="http://schemas.microsoft.com/office/drawing/2014/main" id="{5D997616-5B0A-77D6-BAE4-4BC6C87444F3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3" name="Rechteck 1352">
              <a:extLst>
                <a:ext uri="{FF2B5EF4-FFF2-40B4-BE49-F238E27FC236}">
                  <a16:creationId xmlns:a16="http://schemas.microsoft.com/office/drawing/2014/main" id="{A0EE53BC-BC7C-93E2-E588-5C2397309720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4" name="Rechteck 1353">
              <a:extLst>
                <a:ext uri="{FF2B5EF4-FFF2-40B4-BE49-F238E27FC236}">
                  <a16:creationId xmlns:a16="http://schemas.microsoft.com/office/drawing/2014/main" id="{3208697C-D850-7B99-D4DB-3B57B9152436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5" name="Rechteck 1354">
              <a:extLst>
                <a:ext uri="{FF2B5EF4-FFF2-40B4-BE49-F238E27FC236}">
                  <a16:creationId xmlns:a16="http://schemas.microsoft.com/office/drawing/2014/main" id="{0ADD7C93-08C5-17DA-DD4F-85A596A6EC80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6" name="Rechteck 1355">
              <a:extLst>
                <a:ext uri="{FF2B5EF4-FFF2-40B4-BE49-F238E27FC236}">
                  <a16:creationId xmlns:a16="http://schemas.microsoft.com/office/drawing/2014/main" id="{3EEB8F30-2FFB-AF48-B944-E7969792BFD4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7" name="Rechteck 1356">
              <a:extLst>
                <a:ext uri="{FF2B5EF4-FFF2-40B4-BE49-F238E27FC236}">
                  <a16:creationId xmlns:a16="http://schemas.microsoft.com/office/drawing/2014/main" id="{9EAF636E-7A3D-3E88-0BFD-CBF8095D283D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8" name="Rechteck 1357">
              <a:extLst>
                <a:ext uri="{FF2B5EF4-FFF2-40B4-BE49-F238E27FC236}">
                  <a16:creationId xmlns:a16="http://schemas.microsoft.com/office/drawing/2014/main" id="{6A760B76-FD83-38DF-4F40-0CF7DCA10ECE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3" name="Gruppieren 1242">
            <a:extLst>
              <a:ext uri="{FF2B5EF4-FFF2-40B4-BE49-F238E27FC236}">
                <a16:creationId xmlns:a16="http://schemas.microsoft.com/office/drawing/2014/main" id="{7B1487E9-F8AB-4130-E65A-6BC54A0C5B08}"/>
              </a:ext>
            </a:extLst>
          </p:cNvPr>
          <p:cNvGrpSpPr/>
          <p:nvPr/>
        </p:nvGrpSpPr>
        <p:grpSpPr>
          <a:xfrm>
            <a:off x="775822" y="3400098"/>
            <a:ext cx="2397005" cy="111557"/>
            <a:chOff x="648470" y="1010107"/>
            <a:chExt cx="2397005" cy="111557"/>
          </a:xfrm>
        </p:grpSpPr>
        <p:sp>
          <p:nvSpPr>
            <p:cNvPr id="1335" name="Rechteck 1334">
              <a:extLst>
                <a:ext uri="{FF2B5EF4-FFF2-40B4-BE49-F238E27FC236}">
                  <a16:creationId xmlns:a16="http://schemas.microsoft.com/office/drawing/2014/main" id="{D731B1D9-8B01-177C-63AB-32447730E08A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6" name="Rechteck 1335">
              <a:extLst>
                <a:ext uri="{FF2B5EF4-FFF2-40B4-BE49-F238E27FC236}">
                  <a16:creationId xmlns:a16="http://schemas.microsoft.com/office/drawing/2014/main" id="{F73409A5-BFDC-424A-250C-EE8C1E5A3D1B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7" name="Rechteck 1336">
              <a:extLst>
                <a:ext uri="{FF2B5EF4-FFF2-40B4-BE49-F238E27FC236}">
                  <a16:creationId xmlns:a16="http://schemas.microsoft.com/office/drawing/2014/main" id="{7BCB0474-320B-02D6-6DA5-0F5E998A6DE8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8" name="Rechteck 1337">
              <a:extLst>
                <a:ext uri="{FF2B5EF4-FFF2-40B4-BE49-F238E27FC236}">
                  <a16:creationId xmlns:a16="http://schemas.microsoft.com/office/drawing/2014/main" id="{AADA09AD-D278-AAFD-7752-551A6BA2E508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9" name="Rechteck 1338">
              <a:extLst>
                <a:ext uri="{FF2B5EF4-FFF2-40B4-BE49-F238E27FC236}">
                  <a16:creationId xmlns:a16="http://schemas.microsoft.com/office/drawing/2014/main" id="{0386055E-778D-B58E-47F4-D9582ABC953E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0" name="Rechteck 1339">
              <a:extLst>
                <a:ext uri="{FF2B5EF4-FFF2-40B4-BE49-F238E27FC236}">
                  <a16:creationId xmlns:a16="http://schemas.microsoft.com/office/drawing/2014/main" id="{E3428E0A-1CF5-F5C4-0D63-2D9ADF9F323D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1" name="Rechteck 1340">
              <a:extLst>
                <a:ext uri="{FF2B5EF4-FFF2-40B4-BE49-F238E27FC236}">
                  <a16:creationId xmlns:a16="http://schemas.microsoft.com/office/drawing/2014/main" id="{CAC30E3B-05FA-1918-ECD5-0BE8BC2B95E3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2" name="Rechteck 1341">
              <a:extLst>
                <a:ext uri="{FF2B5EF4-FFF2-40B4-BE49-F238E27FC236}">
                  <a16:creationId xmlns:a16="http://schemas.microsoft.com/office/drawing/2014/main" id="{98417DEC-DBB7-D6A7-9C94-8B3F440D955E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3" name="Rechteck 1342">
              <a:extLst>
                <a:ext uri="{FF2B5EF4-FFF2-40B4-BE49-F238E27FC236}">
                  <a16:creationId xmlns:a16="http://schemas.microsoft.com/office/drawing/2014/main" id="{29D3899E-2252-17C7-7173-9D2AB6205A32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4" name="Rechteck 1343">
              <a:extLst>
                <a:ext uri="{FF2B5EF4-FFF2-40B4-BE49-F238E27FC236}">
                  <a16:creationId xmlns:a16="http://schemas.microsoft.com/office/drawing/2014/main" id="{9FB960D8-0567-D079-2741-395406472C19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5" name="Rechteck 1344">
              <a:extLst>
                <a:ext uri="{FF2B5EF4-FFF2-40B4-BE49-F238E27FC236}">
                  <a16:creationId xmlns:a16="http://schemas.microsoft.com/office/drawing/2014/main" id="{02AD66B1-95F3-FBED-05A0-9E94A801DBF9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6" name="Rechteck 1345">
              <a:extLst>
                <a:ext uri="{FF2B5EF4-FFF2-40B4-BE49-F238E27FC236}">
                  <a16:creationId xmlns:a16="http://schemas.microsoft.com/office/drawing/2014/main" id="{D00B90E5-DBCD-9134-4828-A3152CE8A6F2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4" name="Gruppieren 1243">
            <a:extLst>
              <a:ext uri="{FF2B5EF4-FFF2-40B4-BE49-F238E27FC236}">
                <a16:creationId xmlns:a16="http://schemas.microsoft.com/office/drawing/2014/main" id="{EA9FDA00-0CD5-7250-EEB2-A86077AC8F8E}"/>
              </a:ext>
            </a:extLst>
          </p:cNvPr>
          <p:cNvGrpSpPr/>
          <p:nvPr/>
        </p:nvGrpSpPr>
        <p:grpSpPr>
          <a:xfrm>
            <a:off x="775822" y="3561981"/>
            <a:ext cx="2397005" cy="111557"/>
            <a:chOff x="648470" y="1010107"/>
            <a:chExt cx="2397005" cy="111557"/>
          </a:xfrm>
        </p:grpSpPr>
        <p:sp>
          <p:nvSpPr>
            <p:cNvPr id="1323" name="Rechteck 1322">
              <a:extLst>
                <a:ext uri="{FF2B5EF4-FFF2-40B4-BE49-F238E27FC236}">
                  <a16:creationId xmlns:a16="http://schemas.microsoft.com/office/drawing/2014/main" id="{DEF4349C-F517-AC89-5C00-433013EC42F5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4" name="Rechteck 1323">
              <a:extLst>
                <a:ext uri="{FF2B5EF4-FFF2-40B4-BE49-F238E27FC236}">
                  <a16:creationId xmlns:a16="http://schemas.microsoft.com/office/drawing/2014/main" id="{A75974C0-CEDF-95CD-D0B2-26A680AC7596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5" name="Rechteck 1324">
              <a:extLst>
                <a:ext uri="{FF2B5EF4-FFF2-40B4-BE49-F238E27FC236}">
                  <a16:creationId xmlns:a16="http://schemas.microsoft.com/office/drawing/2014/main" id="{3DE5DA92-98EF-18A2-D00A-776CF78D708E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6" name="Rechteck 1325">
              <a:extLst>
                <a:ext uri="{FF2B5EF4-FFF2-40B4-BE49-F238E27FC236}">
                  <a16:creationId xmlns:a16="http://schemas.microsoft.com/office/drawing/2014/main" id="{B2D32D6F-B5B4-5300-82E3-E794FC1C794B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7" name="Rechteck 1326">
              <a:extLst>
                <a:ext uri="{FF2B5EF4-FFF2-40B4-BE49-F238E27FC236}">
                  <a16:creationId xmlns:a16="http://schemas.microsoft.com/office/drawing/2014/main" id="{89187541-14C9-F8B0-DDBA-8578527F35C0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8" name="Rechteck 1327">
              <a:extLst>
                <a:ext uri="{FF2B5EF4-FFF2-40B4-BE49-F238E27FC236}">
                  <a16:creationId xmlns:a16="http://schemas.microsoft.com/office/drawing/2014/main" id="{1AB3EC45-40A0-6A25-2AF1-D159452B9F4A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9" name="Rechteck 1328">
              <a:extLst>
                <a:ext uri="{FF2B5EF4-FFF2-40B4-BE49-F238E27FC236}">
                  <a16:creationId xmlns:a16="http://schemas.microsoft.com/office/drawing/2014/main" id="{99AC3E0B-28F0-3501-1236-1A271D7554C2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0" name="Rechteck 1329">
              <a:extLst>
                <a:ext uri="{FF2B5EF4-FFF2-40B4-BE49-F238E27FC236}">
                  <a16:creationId xmlns:a16="http://schemas.microsoft.com/office/drawing/2014/main" id="{9AFD745A-C3E4-1160-5C5D-E73666F60F3F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1" name="Rechteck 1330">
              <a:extLst>
                <a:ext uri="{FF2B5EF4-FFF2-40B4-BE49-F238E27FC236}">
                  <a16:creationId xmlns:a16="http://schemas.microsoft.com/office/drawing/2014/main" id="{01BC00C7-DF24-D877-E5F2-BA5D47092DD7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2" name="Rechteck 1331">
              <a:extLst>
                <a:ext uri="{FF2B5EF4-FFF2-40B4-BE49-F238E27FC236}">
                  <a16:creationId xmlns:a16="http://schemas.microsoft.com/office/drawing/2014/main" id="{15B38760-875D-D90D-5F72-2DAF7D0E2C86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3" name="Rechteck 1332">
              <a:extLst>
                <a:ext uri="{FF2B5EF4-FFF2-40B4-BE49-F238E27FC236}">
                  <a16:creationId xmlns:a16="http://schemas.microsoft.com/office/drawing/2014/main" id="{8DECCFD1-4977-B080-3929-7C3EC0B39A8A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4" name="Rechteck 1333">
              <a:extLst>
                <a:ext uri="{FF2B5EF4-FFF2-40B4-BE49-F238E27FC236}">
                  <a16:creationId xmlns:a16="http://schemas.microsoft.com/office/drawing/2014/main" id="{76395C02-13EC-BE0A-8837-4D712C88CE28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5" name="Gruppieren 1244">
            <a:extLst>
              <a:ext uri="{FF2B5EF4-FFF2-40B4-BE49-F238E27FC236}">
                <a16:creationId xmlns:a16="http://schemas.microsoft.com/office/drawing/2014/main" id="{982818D2-C53B-6476-4739-E687EC3D6975}"/>
              </a:ext>
            </a:extLst>
          </p:cNvPr>
          <p:cNvGrpSpPr/>
          <p:nvPr/>
        </p:nvGrpSpPr>
        <p:grpSpPr>
          <a:xfrm>
            <a:off x="775822" y="3723864"/>
            <a:ext cx="2397005" cy="111557"/>
            <a:chOff x="648470" y="1010107"/>
            <a:chExt cx="2397005" cy="111557"/>
          </a:xfrm>
        </p:grpSpPr>
        <p:sp>
          <p:nvSpPr>
            <p:cNvPr id="1311" name="Rechteck 1310">
              <a:extLst>
                <a:ext uri="{FF2B5EF4-FFF2-40B4-BE49-F238E27FC236}">
                  <a16:creationId xmlns:a16="http://schemas.microsoft.com/office/drawing/2014/main" id="{E909285C-5B93-4566-A773-976B5B0D8AF5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2" name="Rechteck 1311">
              <a:extLst>
                <a:ext uri="{FF2B5EF4-FFF2-40B4-BE49-F238E27FC236}">
                  <a16:creationId xmlns:a16="http://schemas.microsoft.com/office/drawing/2014/main" id="{A81687BA-6EDE-9BE3-1A18-82033EDF0504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3" name="Rechteck 1312">
              <a:extLst>
                <a:ext uri="{FF2B5EF4-FFF2-40B4-BE49-F238E27FC236}">
                  <a16:creationId xmlns:a16="http://schemas.microsoft.com/office/drawing/2014/main" id="{8B2E2F87-07C5-A4B0-B055-40B159A30C72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4" name="Rechteck 1313">
              <a:extLst>
                <a:ext uri="{FF2B5EF4-FFF2-40B4-BE49-F238E27FC236}">
                  <a16:creationId xmlns:a16="http://schemas.microsoft.com/office/drawing/2014/main" id="{6BD2D888-BE98-9C01-C014-F84D8DAA6BE1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5" name="Rechteck 1314">
              <a:extLst>
                <a:ext uri="{FF2B5EF4-FFF2-40B4-BE49-F238E27FC236}">
                  <a16:creationId xmlns:a16="http://schemas.microsoft.com/office/drawing/2014/main" id="{DADED31E-74ED-4227-9A63-3F1161D94EE5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6" name="Rechteck 1315">
              <a:extLst>
                <a:ext uri="{FF2B5EF4-FFF2-40B4-BE49-F238E27FC236}">
                  <a16:creationId xmlns:a16="http://schemas.microsoft.com/office/drawing/2014/main" id="{806108C7-7448-EFAC-62B9-9CA53D65FFB0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7" name="Rechteck 1316">
              <a:extLst>
                <a:ext uri="{FF2B5EF4-FFF2-40B4-BE49-F238E27FC236}">
                  <a16:creationId xmlns:a16="http://schemas.microsoft.com/office/drawing/2014/main" id="{6B6CFB5F-E15C-ED8E-730F-A47B0E9FE514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8" name="Rechteck 1317">
              <a:extLst>
                <a:ext uri="{FF2B5EF4-FFF2-40B4-BE49-F238E27FC236}">
                  <a16:creationId xmlns:a16="http://schemas.microsoft.com/office/drawing/2014/main" id="{44E1DB44-6C31-BB3E-4F41-BAF42A96E8D0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9" name="Rechteck 1318">
              <a:extLst>
                <a:ext uri="{FF2B5EF4-FFF2-40B4-BE49-F238E27FC236}">
                  <a16:creationId xmlns:a16="http://schemas.microsoft.com/office/drawing/2014/main" id="{63CE0833-C7F5-6E66-57B9-0DCCCF9F8EFD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0" name="Rechteck 1319">
              <a:extLst>
                <a:ext uri="{FF2B5EF4-FFF2-40B4-BE49-F238E27FC236}">
                  <a16:creationId xmlns:a16="http://schemas.microsoft.com/office/drawing/2014/main" id="{E433D915-587B-F7C2-7058-242D5B6889AC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1" name="Rechteck 1320">
              <a:extLst>
                <a:ext uri="{FF2B5EF4-FFF2-40B4-BE49-F238E27FC236}">
                  <a16:creationId xmlns:a16="http://schemas.microsoft.com/office/drawing/2014/main" id="{66475901-82BC-B279-2C7C-D61E78A597EB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2" name="Rechteck 1321">
              <a:extLst>
                <a:ext uri="{FF2B5EF4-FFF2-40B4-BE49-F238E27FC236}">
                  <a16:creationId xmlns:a16="http://schemas.microsoft.com/office/drawing/2014/main" id="{99E170F1-E4C1-0C2A-F357-A74E4117B3AA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6" name="Gruppieren 1245">
            <a:extLst>
              <a:ext uri="{FF2B5EF4-FFF2-40B4-BE49-F238E27FC236}">
                <a16:creationId xmlns:a16="http://schemas.microsoft.com/office/drawing/2014/main" id="{90803359-9DE9-4D1E-AD7A-74B9258D500A}"/>
              </a:ext>
            </a:extLst>
          </p:cNvPr>
          <p:cNvGrpSpPr/>
          <p:nvPr/>
        </p:nvGrpSpPr>
        <p:grpSpPr>
          <a:xfrm>
            <a:off x="775822" y="3885747"/>
            <a:ext cx="2397005" cy="111557"/>
            <a:chOff x="648470" y="1010107"/>
            <a:chExt cx="2397005" cy="111557"/>
          </a:xfrm>
        </p:grpSpPr>
        <p:sp>
          <p:nvSpPr>
            <p:cNvPr id="1299" name="Rechteck 1298">
              <a:extLst>
                <a:ext uri="{FF2B5EF4-FFF2-40B4-BE49-F238E27FC236}">
                  <a16:creationId xmlns:a16="http://schemas.microsoft.com/office/drawing/2014/main" id="{A42275BC-99AE-03F8-91BF-681FC7ECECAC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0" name="Rechteck 1299">
              <a:extLst>
                <a:ext uri="{FF2B5EF4-FFF2-40B4-BE49-F238E27FC236}">
                  <a16:creationId xmlns:a16="http://schemas.microsoft.com/office/drawing/2014/main" id="{606BAC07-47E8-09BF-B9DA-E57D082E599A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1" name="Rechteck 1300">
              <a:extLst>
                <a:ext uri="{FF2B5EF4-FFF2-40B4-BE49-F238E27FC236}">
                  <a16:creationId xmlns:a16="http://schemas.microsoft.com/office/drawing/2014/main" id="{58765EEC-0A9B-06E9-2F79-C29473187D7A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2" name="Rechteck 1301">
              <a:extLst>
                <a:ext uri="{FF2B5EF4-FFF2-40B4-BE49-F238E27FC236}">
                  <a16:creationId xmlns:a16="http://schemas.microsoft.com/office/drawing/2014/main" id="{61A1E06E-060F-0393-8A0E-0E6EBB560830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3" name="Rechteck 1302">
              <a:extLst>
                <a:ext uri="{FF2B5EF4-FFF2-40B4-BE49-F238E27FC236}">
                  <a16:creationId xmlns:a16="http://schemas.microsoft.com/office/drawing/2014/main" id="{BF3CB388-5A2B-E144-FCA8-8443D6407907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4" name="Rechteck 1303">
              <a:extLst>
                <a:ext uri="{FF2B5EF4-FFF2-40B4-BE49-F238E27FC236}">
                  <a16:creationId xmlns:a16="http://schemas.microsoft.com/office/drawing/2014/main" id="{29333423-A7DF-AE87-50D7-D69A8C10F486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5" name="Rechteck 1304">
              <a:extLst>
                <a:ext uri="{FF2B5EF4-FFF2-40B4-BE49-F238E27FC236}">
                  <a16:creationId xmlns:a16="http://schemas.microsoft.com/office/drawing/2014/main" id="{4C9D58F2-18DD-2D54-1238-92D0564B2BE3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6" name="Rechteck 1305">
              <a:extLst>
                <a:ext uri="{FF2B5EF4-FFF2-40B4-BE49-F238E27FC236}">
                  <a16:creationId xmlns:a16="http://schemas.microsoft.com/office/drawing/2014/main" id="{466CF973-A766-5ED8-2839-C1694C223C3A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7" name="Rechteck 1306">
              <a:extLst>
                <a:ext uri="{FF2B5EF4-FFF2-40B4-BE49-F238E27FC236}">
                  <a16:creationId xmlns:a16="http://schemas.microsoft.com/office/drawing/2014/main" id="{4DDDCB8C-EC67-4857-2631-D4A3844B5F47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8" name="Rechteck 1307">
              <a:extLst>
                <a:ext uri="{FF2B5EF4-FFF2-40B4-BE49-F238E27FC236}">
                  <a16:creationId xmlns:a16="http://schemas.microsoft.com/office/drawing/2014/main" id="{DCA1A4FC-4BB1-33AC-E83F-A877BD07D709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9" name="Rechteck 1308">
              <a:extLst>
                <a:ext uri="{FF2B5EF4-FFF2-40B4-BE49-F238E27FC236}">
                  <a16:creationId xmlns:a16="http://schemas.microsoft.com/office/drawing/2014/main" id="{36B739C7-D57D-B07E-D15F-8E16FFF4D38D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0" name="Rechteck 1309">
              <a:extLst>
                <a:ext uri="{FF2B5EF4-FFF2-40B4-BE49-F238E27FC236}">
                  <a16:creationId xmlns:a16="http://schemas.microsoft.com/office/drawing/2014/main" id="{EF07F60B-BC2D-67B9-4877-C0EA1D0737D9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7" name="Gruppieren 1246">
            <a:extLst>
              <a:ext uri="{FF2B5EF4-FFF2-40B4-BE49-F238E27FC236}">
                <a16:creationId xmlns:a16="http://schemas.microsoft.com/office/drawing/2014/main" id="{53EA69EE-F207-6805-E85D-A74C9A65CDE4}"/>
              </a:ext>
            </a:extLst>
          </p:cNvPr>
          <p:cNvGrpSpPr/>
          <p:nvPr/>
        </p:nvGrpSpPr>
        <p:grpSpPr>
          <a:xfrm>
            <a:off x="775822" y="4047630"/>
            <a:ext cx="2397005" cy="111557"/>
            <a:chOff x="648470" y="1010107"/>
            <a:chExt cx="2397005" cy="111557"/>
          </a:xfrm>
        </p:grpSpPr>
        <p:sp>
          <p:nvSpPr>
            <p:cNvPr id="1287" name="Rechteck 1286">
              <a:extLst>
                <a:ext uri="{FF2B5EF4-FFF2-40B4-BE49-F238E27FC236}">
                  <a16:creationId xmlns:a16="http://schemas.microsoft.com/office/drawing/2014/main" id="{7859036E-01BE-1F29-B1BC-A20293A74F70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8" name="Rechteck 1287">
              <a:extLst>
                <a:ext uri="{FF2B5EF4-FFF2-40B4-BE49-F238E27FC236}">
                  <a16:creationId xmlns:a16="http://schemas.microsoft.com/office/drawing/2014/main" id="{01ABF3D0-B66C-64A6-9732-EEB7C51A64D6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9" name="Rechteck 1288">
              <a:extLst>
                <a:ext uri="{FF2B5EF4-FFF2-40B4-BE49-F238E27FC236}">
                  <a16:creationId xmlns:a16="http://schemas.microsoft.com/office/drawing/2014/main" id="{89D3CC5B-A15B-92D7-8A4D-D7586039FC73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0" name="Rechteck 1289">
              <a:extLst>
                <a:ext uri="{FF2B5EF4-FFF2-40B4-BE49-F238E27FC236}">
                  <a16:creationId xmlns:a16="http://schemas.microsoft.com/office/drawing/2014/main" id="{986F3127-6172-44E4-4EB8-BE376A14D926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1" name="Rechteck 1290">
              <a:extLst>
                <a:ext uri="{FF2B5EF4-FFF2-40B4-BE49-F238E27FC236}">
                  <a16:creationId xmlns:a16="http://schemas.microsoft.com/office/drawing/2014/main" id="{133137D9-4281-9714-8D3E-2ECBB676E2A9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2" name="Rechteck 1291">
              <a:extLst>
                <a:ext uri="{FF2B5EF4-FFF2-40B4-BE49-F238E27FC236}">
                  <a16:creationId xmlns:a16="http://schemas.microsoft.com/office/drawing/2014/main" id="{EC6A04BD-90DC-3C5E-B105-18FB27163FD7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3" name="Rechteck 1292">
              <a:extLst>
                <a:ext uri="{FF2B5EF4-FFF2-40B4-BE49-F238E27FC236}">
                  <a16:creationId xmlns:a16="http://schemas.microsoft.com/office/drawing/2014/main" id="{79A5FCB0-E238-335C-4818-846CD1B8A9D6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4" name="Rechteck 1293">
              <a:extLst>
                <a:ext uri="{FF2B5EF4-FFF2-40B4-BE49-F238E27FC236}">
                  <a16:creationId xmlns:a16="http://schemas.microsoft.com/office/drawing/2014/main" id="{88DC5429-AA39-7E19-60E3-EA5EF0879759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5" name="Rechteck 1294">
              <a:extLst>
                <a:ext uri="{FF2B5EF4-FFF2-40B4-BE49-F238E27FC236}">
                  <a16:creationId xmlns:a16="http://schemas.microsoft.com/office/drawing/2014/main" id="{32711E67-DF62-7DF6-FB1A-B0DD1F772D09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6" name="Rechteck 1295">
              <a:extLst>
                <a:ext uri="{FF2B5EF4-FFF2-40B4-BE49-F238E27FC236}">
                  <a16:creationId xmlns:a16="http://schemas.microsoft.com/office/drawing/2014/main" id="{F54A8D22-CA33-AEBF-BB91-4D5966FE5EA5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7" name="Rechteck 1296">
              <a:extLst>
                <a:ext uri="{FF2B5EF4-FFF2-40B4-BE49-F238E27FC236}">
                  <a16:creationId xmlns:a16="http://schemas.microsoft.com/office/drawing/2014/main" id="{E4C0B79E-EF78-7814-497B-1F9F7773694C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8" name="Rechteck 1297">
              <a:extLst>
                <a:ext uri="{FF2B5EF4-FFF2-40B4-BE49-F238E27FC236}">
                  <a16:creationId xmlns:a16="http://schemas.microsoft.com/office/drawing/2014/main" id="{90B51FF0-167E-0527-FF4D-A810475AE9DC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8" name="Gruppieren 1247">
            <a:extLst>
              <a:ext uri="{FF2B5EF4-FFF2-40B4-BE49-F238E27FC236}">
                <a16:creationId xmlns:a16="http://schemas.microsoft.com/office/drawing/2014/main" id="{E0993BD3-7BCA-CDBB-C1EE-3D04BF5C7ED1}"/>
              </a:ext>
            </a:extLst>
          </p:cNvPr>
          <p:cNvGrpSpPr/>
          <p:nvPr/>
        </p:nvGrpSpPr>
        <p:grpSpPr>
          <a:xfrm>
            <a:off x="775822" y="4209513"/>
            <a:ext cx="2397005" cy="111557"/>
            <a:chOff x="648470" y="1010107"/>
            <a:chExt cx="2397005" cy="111557"/>
          </a:xfrm>
        </p:grpSpPr>
        <p:sp>
          <p:nvSpPr>
            <p:cNvPr id="1275" name="Rechteck 1274">
              <a:extLst>
                <a:ext uri="{FF2B5EF4-FFF2-40B4-BE49-F238E27FC236}">
                  <a16:creationId xmlns:a16="http://schemas.microsoft.com/office/drawing/2014/main" id="{F9C4877E-8DC9-F9CB-4B77-351C0DEC8686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6" name="Rechteck 1275">
              <a:extLst>
                <a:ext uri="{FF2B5EF4-FFF2-40B4-BE49-F238E27FC236}">
                  <a16:creationId xmlns:a16="http://schemas.microsoft.com/office/drawing/2014/main" id="{27BB8114-171C-C188-F2D9-F18C7E7A7AF3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7" name="Rechteck 1276">
              <a:extLst>
                <a:ext uri="{FF2B5EF4-FFF2-40B4-BE49-F238E27FC236}">
                  <a16:creationId xmlns:a16="http://schemas.microsoft.com/office/drawing/2014/main" id="{58D60F56-055A-241C-D484-A8A6EFFF2147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8" name="Rechteck 1277">
              <a:extLst>
                <a:ext uri="{FF2B5EF4-FFF2-40B4-BE49-F238E27FC236}">
                  <a16:creationId xmlns:a16="http://schemas.microsoft.com/office/drawing/2014/main" id="{1BF79A99-FBA7-C5AE-1C67-B47AF4BB3510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9" name="Rechteck 1278">
              <a:extLst>
                <a:ext uri="{FF2B5EF4-FFF2-40B4-BE49-F238E27FC236}">
                  <a16:creationId xmlns:a16="http://schemas.microsoft.com/office/drawing/2014/main" id="{6FBCB40B-3514-8B89-A911-886411C62FB3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0" name="Rechteck 1279">
              <a:extLst>
                <a:ext uri="{FF2B5EF4-FFF2-40B4-BE49-F238E27FC236}">
                  <a16:creationId xmlns:a16="http://schemas.microsoft.com/office/drawing/2014/main" id="{00FF6733-99AE-8BD3-4801-D3114EC5471C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1" name="Rechteck 1280">
              <a:extLst>
                <a:ext uri="{FF2B5EF4-FFF2-40B4-BE49-F238E27FC236}">
                  <a16:creationId xmlns:a16="http://schemas.microsoft.com/office/drawing/2014/main" id="{2B30E5FE-99E4-9256-E9F0-33CEB0A27E6D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2" name="Rechteck 1281">
              <a:extLst>
                <a:ext uri="{FF2B5EF4-FFF2-40B4-BE49-F238E27FC236}">
                  <a16:creationId xmlns:a16="http://schemas.microsoft.com/office/drawing/2014/main" id="{709EB5F0-215B-2B12-9C6A-04D0C12112E1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3" name="Rechteck 1282">
              <a:extLst>
                <a:ext uri="{FF2B5EF4-FFF2-40B4-BE49-F238E27FC236}">
                  <a16:creationId xmlns:a16="http://schemas.microsoft.com/office/drawing/2014/main" id="{A7A9338D-6EDA-3EB4-2064-3EFCBFA8CA49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4" name="Rechteck 1283">
              <a:extLst>
                <a:ext uri="{FF2B5EF4-FFF2-40B4-BE49-F238E27FC236}">
                  <a16:creationId xmlns:a16="http://schemas.microsoft.com/office/drawing/2014/main" id="{CB2E7412-C20D-33BD-59EC-77D4BB172416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5" name="Rechteck 1284">
              <a:extLst>
                <a:ext uri="{FF2B5EF4-FFF2-40B4-BE49-F238E27FC236}">
                  <a16:creationId xmlns:a16="http://schemas.microsoft.com/office/drawing/2014/main" id="{BCA63048-48F3-B24D-FF7E-1B6ADA0DB7A5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6" name="Rechteck 1285">
              <a:extLst>
                <a:ext uri="{FF2B5EF4-FFF2-40B4-BE49-F238E27FC236}">
                  <a16:creationId xmlns:a16="http://schemas.microsoft.com/office/drawing/2014/main" id="{5C4534C2-A803-E8D6-45A2-6C09B8A70430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49" name="Gruppieren 1248">
            <a:extLst>
              <a:ext uri="{FF2B5EF4-FFF2-40B4-BE49-F238E27FC236}">
                <a16:creationId xmlns:a16="http://schemas.microsoft.com/office/drawing/2014/main" id="{369E6BE7-0426-AE12-E3C6-524231C54F3E}"/>
              </a:ext>
            </a:extLst>
          </p:cNvPr>
          <p:cNvGrpSpPr/>
          <p:nvPr/>
        </p:nvGrpSpPr>
        <p:grpSpPr>
          <a:xfrm>
            <a:off x="775822" y="4371396"/>
            <a:ext cx="2397005" cy="111557"/>
            <a:chOff x="648470" y="1010107"/>
            <a:chExt cx="2397005" cy="111557"/>
          </a:xfrm>
        </p:grpSpPr>
        <p:sp>
          <p:nvSpPr>
            <p:cNvPr id="1263" name="Rechteck 1262">
              <a:extLst>
                <a:ext uri="{FF2B5EF4-FFF2-40B4-BE49-F238E27FC236}">
                  <a16:creationId xmlns:a16="http://schemas.microsoft.com/office/drawing/2014/main" id="{58A2FB47-93F1-3DE5-3F4D-A1EC06778C65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4" name="Rechteck 1263">
              <a:extLst>
                <a:ext uri="{FF2B5EF4-FFF2-40B4-BE49-F238E27FC236}">
                  <a16:creationId xmlns:a16="http://schemas.microsoft.com/office/drawing/2014/main" id="{FD21EFFA-4394-4805-9ED4-7DD87A19D612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5" name="Rechteck 1264">
              <a:extLst>
                <a:ext uri="{FF2B5EF4-FFF2-40B4-BE49-F238E27FC236}">
                  <a16:creationId xmlns:a16="http://schemas.microsoft.com/office/drawing/2014/main" id="{0280172C-D217-7F92-5BA1-577B81DD90F0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6" name="Rechteck 1265">
              <a:extLst>
                <a:ext uri="{FF2B5EF4-FFF2-40B4-BE49-F238E27FC236}">
                  <a16:creationId xmlns:a16="http://schemas.microsoft.com/office/drawing/2014/main" id="{0BFFF642-83D0-5728-5158-7EC9F69E9D94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7" name="Rechteck 1266">
              <a:extLst>
                <a:ext uri="{FF2B5EF4-FFF2-40B4-BE49-F238E27FC236}">
                  <a16:creationId xmlns:a16="http://schemas.microsoft.com/office/drawing/2014/main" id="{68F0D112-2841-B0E4-B88C-299B90E397A5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8" name="Rechteck 1267">
              <a:extLst>
                <a:ext uri="{FF2B5EF4-FFF2-40B4-BE49-F238E27FC236}">
                  <a16:creationId xmlns:a16="http://schemas.microsoft.com/office/drawing/2014/main" id="{A1B930FC-C351-C086-A90F-9A85A2ECDC2E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9" name="Rechteck 1268">
              <a:extLst>
                <a:ext uri="{FF2B5EF4-FFF2-40B4-BE49-F238E27FC236}">
                  <a16:creationId xmlns:a16="http://schemas.microsoft.com/office/drawing/2014/main" id="{180FF3F6-39B5-E44D-5B92-B71654CBE418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0" name="Rechteck 1269">
              <a:extLst>
                <a:ext uri="{FF2B5EF4-FFF2-40B4-BE49-F238E27FC236}">
                  <a16:creationId xmlns:a16="http://schemas.microsoft.com/office/drawing/2014/main" id="{903B7151-EEE1-0209-F942-530AAE089CEA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1" name="Rechteck 1270">
              <a:extLst>
                <a:ext uri="{FF2B5EF4-FFF2-40B4-BE49-F238E27FC236}">
                  <a16:creationId xmlns:a16="http://schemas.microsoft.com/office/drawing/2014/main" id="{8C60A1D1-351A-6848-91A1-1D673F03B4FE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2" name="Rechteck 1271">
              <a:extLst>
                <a:ext uri="{FF2B5EF4-FFF2-40B4-BE49-F238E27FC236}">
                  <a16:creationId xmlns:a16="http://schemas.microsoft.com/office/drawing/2014/main" id="{275CF48F-7D4A-32E0-4411-14B302314194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3" name="Rechteck 1272">
              <a:extLst>
                <a:ext uri="{FF2B5EF4-FFF2-40B4-BE49-F238E27FC236}">
                  <a16:creationId xmlns:a16="http://schemas.microsoft.com/office/drawing/2014/main" id="{A48A1038-0679-B112-593C-760F63887925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4" name="Rechteck 1273">
              <a:extLst>
                <a:ext uri="{FF2B5EF4-FFF2-40B4-BE49-F238E27FC236}">
                  <a16:creationId xmlns:a16="http://schemas.microsoft.com/office/drawing/2014/main" id="{645C4229-65EB-310C-305E-99F0520AE976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50" name="Gruppieren 1249">
            <a:extLst>
              <a:ext uri="{FF2B5EF4-FFF2-40B4-BE49-F238E27FC236}">
                <a16:creationId xmlns:a16="http://schemas.microsoft.com/office/drawing/2014/main" id="{A9199335-DD1C-1EF1-4297-5B331438B230}"/>
              </a:ext>
            </a:extLst>
          </p:cNvPr>
          <p:cNvGrpSpPr/>
          <p:nvPr/>
        </p:nvGrpSpPr>
        <p:grpSpPr>
          <a:xfrm>
            <a:off x="775822" y="4533276"/>
            <a:ext cx="2397005" cy="111557"/>
            <a:chOff x="648470" y="1010107"/>
            <a:chExt cx="2397005" cy="111557"/>
          </a:xfrm>
        </p:grpSpPr>
        <p:sp>
          <p:nvSpPr>
            <p:cNvPr id="1251" name="Rechteck 1250">
              <a:extLst>
                <a:ext uri="{FF2B5EF4-FFF2-40B4-BE49-F238E27FC236}">
                  <a16:creationId xmlns:a16="http://schemas.microsoft.com/office/drawing/2014/main" id="{392F28CE-17A6-7FBC-EFC6-C1A5DE37264C}"/>
                </a:ext>
              </a:extLst>
            </p:cNvPr>
            <p:cNvSpPr/>
            <p:nvPr/>
          </p:nvSpPr>
          <p:spPr>
            <a:xfrm>
              <a:off x="64847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2" name="Rechteck 1251">
              <a:extLst>
                <a:ext uri="{FF2B5EF4-FFF2-40B4-BE49-F238E27FC236}">
                  <a16:creationId xmlns:a16="http://schemas.microsoft.com/office/drawing/2014/main" id="{DCE65BEB-4B91-80A6-5344-70B38EF41F2D}"/>
                </a:ext>
              </a:extLst>
            </p:cNvPr>
            <p:cNvSpPr/>
            <p:nvPr/>
          </p:nvSpPr>
          <p:spPr>
            <a:xfrm>
              <a:off x="85623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3" name="Rechteck 1252">
              <a:extLst>
                <a:ext uri="{FF2B5EF4-FFF2-40B4-BE49-F238E27FC236}">
                  <a16:creationId xmlns:a16="http://schemas.microsoft.com/office/drawing/2014/main" id="{4DE080CE-BF26-CA73-E01A-54AF88B163EA}"/>
                </a:ext>
              </a:extLst>
            </p:cNvPr>
            <p:cNvSpPr/>
            <p:nvPr/>
          </p:nvSpPr>
          <p:spPr>
            <a:xfrm>
              <a:off x="127177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4" name="Rechteck 1253">
              <a:extLst>
                <a:ext uri="{FF2B5EF4-FFF2-40B4-BE49-F238E27FC236}">
                  <a16:creationId xmlns:a16="http://schemas.microsoft.com/office/drawing/2014/main" id="{E7245733-7502-24AC-F0C4-4EA49A78155E}"/>
                </a:ext>
              </a:extLst>
            </p:cNvPr>
            <p:cNvSpPr/>
            <p:nvPr/>
          </p:nvSpPr>
          <p:spPr>
            <a:xfrm>
              <a:off x="168731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5" name="Rechteck 1254">
              <a:extLst>
                <a:ext uri="{FF2B5EF4-FFF2-40B4-BE49-F238E27FC236}">
                  <a16:creationId xmlns:a16="http://schemas.microsoft.com/office/drawing/2014/main" id="{0180DDBC-7333-D49B-9534-8609D02D470A}"/>
                </a:ext>
              </a:extLst>
            </p:cNvPr>
            <p:cNvSpPr/>
            <p:nvPr/>
          </p:nvSpPr>
          <p:spPr>
            <a:xfrm>
              <a:off x="210284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6" name="Rechteck 1255">
              <a:extLst>
                <a:ext uri="{FF2B5EF4-FFF2-40B4-BE49-F238E27FC236}">
                  <a16:creationId xmlns:a16="http://schemas.microsoft.com/office/drawing/2014/main" id="{7E6AB588-3362-B118-4827-48391E5A8F49}"/>
                </a:ext>
              </a:extLst>
            </p:cNvPr>
            <p:cNvSpPr/>
            <p:nvPr/>
          </p:nvSpPr>
          <p:spPr>
            <a:xfrm>
              <a:off x="251838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7" name="Rechteck 1256">
              <a:extLst>
                <a:ext uri="{FF2B5EF4-FFF2-40B4-BE49-F238E27FC236}">
                  <a16:creationId xmlns:a16="http://schemas.microsoft.com/office/drawing/2014/main" id="{C480286B-FB09-3626-9F91-CEA208816E57}"/>
                </a:ext>
              </a:extLst>
            </p:cNvPr>
            <p:cNvSpPr/>
            <p:nvPr/>
          </p:nvSpPr>
          <p:spPr>
            <a:xfrm>
              <a:off x="293391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8" name="Rechteck 1257">
              <a:extLst>
                <a:ext uri="{FF2B5EF4-FFF2-40B4-BE49-F238E27FC236}">
                  <a16:creationId xmlns:a16="http://schemas.microsoft.com/office/drawing/2014/main" id="{4EFAF0E8-45A2-50F1-6250-FD0639D853C0}"/>
                </a:ext>
              </a:extLst>
            </p:cNvPr>
            <p:cNvSpPr/>
            <p:nvPr/>
          </p:nvSpPr>
          <p:spPr>
            <a:xfrm>
              <a:off x="1064006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9" name="Rechteck 1258">
              <a:extLst>
                <a:ext uri="{FF2B5EF4-FFF2-40B4-BE49-F238E27FC236}">
                  <a16:creationId xmlns:a16="http://schemas.microsoft.com/office/drawing/2014/main" id="{D2157317-919B-4817-3C4D-DECC2B7C2C25}"/>
                </a:ext>
              </a:extLst>
            </p:cNvPr>
            <p:cNvSpPr/>
            <p:nvPr/>
          </p:nvSpPr>
          <p:spPr>
            <a:xfrm>
              <a:off x="1479542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0" name="Rechteck 1259">
              <a:extLst>
                <a:ext uri="{FF2B5EF4-FFF2-40B4-BE49-F238E27FC236}">
                  <a16:creationId xmlns:a16="http://schemas.microsoft.com/office/drawing/2014/main" id="{53B5D4B3-D02E-AC40-4F8B-A2C821AE30D3}"/>
                </a:ext>
              </a:extLst>
            </p:cNvPr>
            <p:cNvSpPr/>
            <p:nvPr/>
          </p:nvSpPr>
          <p:spPr>
            <a:xfrm>
              <a:off x="1895078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1" name="Rechteck 1260">
              <a:extLst>
                <a:ext uri="{FF2B5EF4-FFF2-40B4-BE49-F238E27FC236}">
                  <a16:creationId xmlns:a16="http://schemas.microsoft.com/office/drawing/2014/main" id="{922988DA-310F-BC84-9BE9-6F5FA25AF026}"/>
                </a:ext>
              </a:extLst>
            </p:cNvPr>
            <p:cNvSpPr/>
            <p:nvPr/>
          </p:nvSpPr>
          <p:spPr>
            <a:xfrm>
              <a:off x="2310614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2" name="Rechteck 1261">
              <a:extLst>
                <a:ext uri="{FF2B5EF4-FFF2-40B4-BE49-F238E27FC236}">
                  <a16:creationId xmlns:a16="http://schemas.microsoft.com/office/drawing/2014/main" id="{DBFF3518-36C2-C402-B259-DB750E6ED539}"/>
                </a:ext>
              </a:extLst>
            </p:cNvPr>
            <p:cNvSpPr/>
            <p:nvPr/>
          </p:nvSpPr>
          <p:spPr>
            <a:xfrm>
              <a:off x="2726150" y="1010107"/>
              <a:ext cx="111557" cy="1115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90" name="Rechteck 1489">
            <a:extLst>
              <a:ext uri="{FF2B5EF4-FFF2-40B4-BE49-F238E27FC236}">
                <a16:creationId xmlns:a16="http://schemas.microsoft.com/office/drawing/2014/main" id="{6DE741C4-BAF6-8A8D-D71C-0CB93E5CDCA7}"/>
              </a:ext>
            </a:extLst>
          </p:cNvPr>
          <p:cNvSpPr/>
          <p:nvPr/>
        </p:nvSpPr>
        <p:spPr>
          <a:xfrm>
            <a:off x="775822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1" name="Rechteck 1490">
            <a:extLst>
              <a:ext uri="{FF2B5EF4-FFF2-40B4-BE49-F238E27FC236}">
                <a16:creationId xmlns:a16="http://schemas.microsoft.com/office/drawing/2014/main" id="{F8280263-1B93-BD23-3387-11528E47CE07}"/>
              </a:ext>
            </a:extLst>
          </p:cNvPr>
          <p:cNvSpPr/>
          <p:nvPr/>
        </p:nvSpPr>
        <p:spPr>
          <a:xfrm>
            <a:off x="983590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2" name="Rechteck 1491">
            <a:extLst>
              <a:ext uri="{FF2B5EF4-FFF2-40B4-BE49-F238E27FC236}">
                <a16:creationId xmlns:a16="http://schemas.microsoft.com/office/drawing/2014/main" id="{3E5F3614-8D1B-CF1A-B6FA-C8C108B6A7CE}"/>
              </a:ext>
            </a:extLst>
          </p:cNvPr>
          <p:cNvSpPr/>
          <p:nvPr/>
        </p:nvSpPr>
        <p:spPr>
          <a:xfrm>
            <a:off x="1399126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3" name="Rechteck 1492">
            <a:extLst>
              <a:ext uri="{FF2B5EF4-FFF2-40B4-BE49-F238E27FC236}">
                <a16:creationId xmlns:a16="http://schemas.microsoft.com/office/drawing/2014/main" id="{DB827379-91A0-443A-0022-E7E782611DA6}"/>
              </a:ext>
            </a:extLst>
          </p:cNvPr>
          <p:cNvSpPr/>
          <p:nvPr/>
        </p:nvSpPr>
        <p:spPr>
          <a:xfrm>
            <a:off x="1814662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4" name="Rechteck 1493">
            <a:extLst>
              <a:ext uri="{FF2B5EF4-FFF2-40B4-BE49-F238E27FC236}">
                <a16:creationId xmlns:a16="http://schemas.microsoft.com/office/drawing/2014/main" id="{2239CE6B-4A8F-8A7B-DBEF-AE1782673A1E}"/>
              </a:ext>
            </a:extLst>
          </p:cNvPr>
          <p:cNvSpPr/>
          <p:nvPr/>
        </p:nvSpPr>
        <p:spPr>
          <a:xfrm>
            <a:off x="2230198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5" name="Rechteck 1494">
            <a:extLst>
              <a:ext uri="{FF2B5EF4-FFF2-40B4-BE49-F238E27FC236}">
                <a16:creationId xmlns:a16="http://schemas.microsoft.com/office/drawing/2014/main" id="{F5F774A2-5F1E-55BC-0CC0-3A78D5E0C498}"/>
              </a:ext>
            </a:extLst>
          </p:cNvPr>
          <p:cNvSpPr/>
          <p:nvPr/>
        </p:nvSpPr>
        <p:spPr>
          <a:xfrm>
            <a:off x="2645734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6" name="Rechteck 1495">
            <a:extLst>
              <a:ext uri="{FF2B5EF4-FFF2-40B4-BE49-F238E27FC236}">
                <a16:creationId xmlns:a16="http://schemas.microsoft.com/office/drawing/2014/main" id="{29F50DE8-F548-348A-481E-E809F3B7BD3F}"/>
              </a:ext>
            </a:extLst>
          </p:cNvPr>
          <p:cNvSpPr/>
          <p:nvPr/>
        </p:nvSpPr>
        <p:spPr>
          <a:xfrm>
            <a:off x="3061270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7" name="Rechteck 1496">
            <a:extLst>
              <a:ext uri="{FF2B5EF4-FFF2-40B4-BE49-F238E27FC236}">
                <a16:creationId xmlns:a16="http://schemas.microsoft.com/office/drawing/2014/main" id="{C3C3B3CF-9C93-0B71-B3F1-ACAF52FB0079}"/>
              </a:ext>
            </a:extLst>
          </p:cNvPr>
          <p:cNvSpPr/>
          <p:nvPr/>
        </p:nvSpPr>
        <p:spPr>
          <a:xfrm>
            <a:off x="1191358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8" name="Rechteck 1497">
            <a:extLst>
              <a:ext uri="{FF2B5EF4-FFF2-40B4-BE49-F238E27FC236}">
                <a16:creationId xmlns:a16="http://schemas.microsoft.com/office/drawing/2014/main" id="{F3E176BA-E6C9-96D6-B75C-3DF99B1C1E23}"/>
              </a:ext>
            </a:extLst>
          </p:cNvPr>
          <p:cNvSpPr/>
          <p:nvPr/>
        </p:nvSpPr>
        <p:spPr>
          <a:xfrm>
            <a:off x="1606894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9" name="Rechteck 1498">
            <a:extLst>
              <a:ext uri="{FF2B5EF4-FFF2-40B4-BE49-F238E27FC236}">
                <a16:creationId xmlns:a16="http://schemas.microsoft.com/office/drawing/2014/main" id="{4B69AA12-A125-F9D7-657A-EC9D00E90424}"/>
              </a:ext>
            </a:extLst>
          </p:cNvPr>
          <p:cNvSpPr/>
          <p:nvPr/>
        </p:nvSpPr>
        <p:spPr>
          <a:xfrm>
            <a:off x="2022430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0" name="Rechteck 1499">
            <a:extLst>
              <a:ext uri="{FF2B5EF4-FFF2-40B4-BE49-F238E27FC236}">
                <a16:creationId xmlns:a16="http://schemas.microsoft.com/office/drawing/2014/main" id="{CAF692F2-C3A4-2346-04B0-8B440A2256B3}"/>
              </a:ext>
            </a:extLst>
          </p:cNvPr>
          <p:cNvSpPr/>
          <p:nvPr/>
        </p:nvSpPr>
        <p:spPr>
          <a:xfrm>
            <a:off x="2437966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1" name="Rechteck 1500">
            <a:extLst>
              <a:ext uri="{FF2B5EF4-FFF2-40B4-BE49-F238E27FC236}">
                <a16:creationId xmlns:a16="http://schemas.microsoft.com/office/drawing/2014/main" id="{1010334E-3C1C-5219-AC07-0DEC48A708D9}"/>
              </a:ext>
            </a:extLst>
          </p:cNvPr>
          <p:cNvSpPr/>
          <p:nvPr/>
        </p:nvSpPr>
        <p:spPr>
          <a:xfrm>
            <a:off x="2853502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8" name="Rechteck 1477">
            <a:extLst>
              <a:ext uri="{FF2B5EF4-FFF2-40B4-BE49-F238E27FC236}">
                <a16:creationId xmlns:a16="http://schemas.microsoft.com/office/drawing/2014/main" id="{59E91CD8-84E9-4BFF-079C-EDBA2F93387A}"/>
              </a:ext>
            </a:extLst>
          </p:cNvPr>
          <p:cNvSpPr/>
          <p:nvPr/>
        </p:nvSpPr>
        <p:spPr>
          <a:xfrm>
            <a:off x="775822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9" name="Rechteck 1478">
            <a:extLst>
              <a:ext uri="{FF2B5EF4-FFF2-40B4-BE49-F238E27FC236}">
                <a16:creationId xmlns:a16="http://schemas.microsoft.com/office/drawing/2014/main" id="{DA2CCE25-0B8D-5FD3-B8E9-CA4278E958FF}"/>
              </a:ext>
            </a:extLst>
          </p:cNvPr>
          <p:cNvSpPr/>
          <p:nvPr/>
        </p:nvSpPr>
        <p:spPr>
          <a:xfrm>
            <a:off x="983590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0" name="Rechteck 1479">
            <a:extLst>
              <a:ext uri="{FF2B5EF4-FFF2-40B4-BE49-F238E27FC236}">
                <a16:creationId xmlns:a16="http://schemas.microsoft.com/office/drawing/2014/main" id="{B1A73F30-66E0-28BD-8013-484FE604EB07}"/>
              </a:ext>
            </a:extLst>
          </p:cNvPr>
          <p:cNvSpPr/>
          <p:nvPr/>
        </p:nvSpPr>
        <p:spPr>
          <a:xfrm>
            <a:off x="1399126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1" name="Rechteck 1480">
            <a:extLst>
              <a:ext uri="{FF2B5EF4-FFF2-40B4-BE49-F238E27FC236}">
                <a16:creationId xmlns:a16="http://schemas.microsoft.com/office/drawing/2014/main" id="{0E68BDE4-67AE-FDDC-DBD0-154BF93B32FA}"/>
              </a:ext>
            </a:extLst>
          </p:cNvPr>
          <p:cNvSpPr/>
          <p:nvPr/>
        </p:nvSpPr>
        <p:spPr>
          <a:xfrm>
            <a:off x="1814662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2" name="Rechteck 1481">
            <a:extLst>
              <a:ext uri="{FF2B5EF4-FFF2-40B4-BE49-F238E27FC236}">
                <a16:creationId xmlns:a16="http://schemas.microsoft.com/office/drawing/2014/main" id="{0F2394AC-628C-9142-4304-E6032CD10AEF}"/>
              </a:ext>
            </a:extLst>
          </p:cNvPr>
          <p:cNvSpPr/>
          <p:nvPr/>
        </p:nvSpPr>
        <p:spPr>
          <a:xfrm>
            <a:off x="2230198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3" name="Rechteck 1482">
            <a:extLst>
              <a:ext uri="{FF2B5EF4-FFF2-40B4-BE49-F238E27FC236}">
                <a16:creationId xmlns:a16="http://schemas.microsoft.com/office/drawing/2014/main" id="{7CAB2C53-6AE2-A409-B3A1-492F2FE6584E}"/>
              </a:ext>
            </a:extLst>
          </p:cNvPr>
          <p:cNvSpPr/>
          <p:nvPr/>
        </p:nvSpPr>
        <p:spPr>
          <a:xfrm>
            <a:off x="2645734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4" name="Rechteck 1483">
            <a:extLst>
              <a:ext uri="{FF2B5EF4-FFF2-40B4-BE49-F238E27FC236}">
                <a16:creationId xmlns:a16="http://schemas.microsoft.com/office/drawing/2014/main" id="{8A24ABDA-D926-1C9B-6B14-B60252A45840}"/>
              </a:ext>
            </a:extLst>
          </p:cNvPr>
          <p:cNvSpPr/>
          <p:nvPr/>
        </p:nvSpPr>
        <p:spPr>
          <a:xfrm>
            <a:off x="3061270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5" name="Rechteck 1484">
            <a:extLst>
              <a:ext uri="{FF2B5EF4-FFF2-40B4-BE49-F238E27FC236}">
                <a16:creationId xmlns:a16="http://schemas.microsoft.com/office/drawing/2014/main" id="{FF7A145B-2B61-8830-4989-B67BBD0AF2A7}"/>
              </a:ext>
            </a:extLst>
          </p:cNvPr>
          <p:cNvSpPr/>
          <p:nvPr/>
        </p:nvSpPr>
        <p:spPr>
          <a:xfrm>
            <a:off x="1191358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6" name="Rechteck 1485">
            <a:extLst>
              <a:ext uri="{FF2B5EF4-FFF2-40B4-BE49-F238E27FC236}">
                <a16:creationId xmlns:a16="http://schemas.microsoft.com/office/drawing/2014/main" id="{016BF171-7C22-8E50-9C9F-40A16AAA9EDF}"/>
              </a:ext>
            </a:extLst>
          </p:cNvPr>
          <p:cNvSpPr/>
          <p:nvPr/>
        </p:nvSpPr>
        <p:spPr>
          <a:xfrm>
            <a:off x="1606894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7" name="Rechteck 1486">
            <a:extLst>
              <a:ext uri="{FF2B5EF4-FFF2-40B4-BE49-F238E27FC236}">
                <a16:creationId xmlns:a16="http://schemas.microsoft.com/office/drawing/2014/main" id="{8DA96BBB-98A2-AB0D-BC38-7B184554B4C4}"/>
              </a:ext>
            </a:extLst>
          </p:cNvPr>
          <p:cNvSpPr/>
          <p:nvPr/>
        </p:nvSpPr>
        <p:spPr>
          <a:xfrm>
            <a:off x="2022430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8" name="Rechteck 1487">
            <a:extLst>
              <a:ext uri="{FF2B5EF4-FFF2-40B4-BE49-F238E27FC236}">
                <a16:creationId xmlns:a16="http://schemas.microsoft.com/office/drawing/2014/main" id="{AB1CF343-CC40-D791-4E07-CBBFF1920A4A}"/>
              </a:ext>
            </a:extLst>
          </p:cNvPr>
          <p:cNvSpPr/>
          <p:nvPr/>
        </p:nvSpPr>
        <p:spPr>
          <a:xfrm>
            <a:off x="2437966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9" name="Rechteck 1488">
            <a:extLst>
              <a:ext uri="{FF2B5EF4-FFF2-40B4-BE49-F238E27FC236}">
                <a16:creationId xmlns:a16="http://schemas.microsoft.com/office/drawing/2014/main" id="{992B78B4-444A-85E6-EF86-8968C1B2A539}"/>
              </a:ext>
            </a:extLst>
          </p:cNvPr>
          <p:cNvSpPr/>
          <p:nvPr/>
        </p:nvSpPr>
        <p:spPr>
          <a:xfrm>
            <a:off x="2853502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6" name="Rechteck 1465">
            <a:extLst>
              <a:ext uri="{FF2B5EF4-FFF2-40B4-BE49-F238E27FC236}">
                <a16:creationId xmlns:a16="http://schemas.microsoft.com/office/drawing/2014/main" id="{CE5D7EE4-F82B-4E91-6327-8F8909C96B02}"/>
              </a:ext>
            </a:extLst>
          </p:cNvPr>
          <p:cNvSpPr/>
          <p:nvPr/>
        </p:nvSpPr>
        <p:spPr>
          <a:xfrm>
            <a:off x="775822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7" name="Rechteck 1466">
            <a:extLst>
              <a:ext uri="{FF2B5EF4-FFF2-40B4-BE49-F238E27FC236}">
                <a16:creationId xmlns:a16="http://schemas.microsoft.com/office/drawing/2014/main" id="{5770F8E5-D201-B2C9-683E-9CCA967C9848}"/>
              </a:ext>
            </a:extLst>
          </p:cNvPr>
          <p:cNvSpPr/>
          <p:nvPr/>
        </p:nvSpPr>
        <p:spPr>
          <a:xfrm>
            <a:off x="983590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8" name="Rechteck 1467">
            <a:extLst>
              <a:ext uri="{FF2B5EF4-FFF2-40B4-BE49-F238E27FC236}">
                <a16:creationId xmlns:a16="http://schemas.microsoft.com/office/drawing/2014/main" id="{B69D03F3-7A94-8003-F7B3-9E912999B8BD}"/>
              </a:ext>
            </a:extLst>
          </p:cNvPr>
          <p:cNvSpPr/>
          <p:nvPr/>
        </p:nvSpPr>
        <p:spPr>
          <a:xfrm>
            <a:off x="1399126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9" name="Rechteck 1468">
            <a:extLst>
              <a:ext uri="{FF2B5EF4-FFF2-40B4-BE49-F238E27FC236}">
                <a16:creationId xmlns:a16="http://schemas.microsoft.com/office/drawing/2014/main" id="{0F812150-BA73-A50B-C4BB-30C504FB83A2}"/>
              </a:ext>
            </a:extLst>
          </p:cNvPr>
          <p:cNvSpPr/>
          <p:nvPr/>
        </p:nvSpPr>
        <p:spPr>
          <a:xfrm>
            <a:off x="1814662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0" name="Rechteck 1469">
            <a:extLst>
              <a:ext uri="{FF2B5EF4-FFF2-40B4-BE49-F238E27FC236}">
                <a16:creationId xmlns:a16="http://schemas.microsoft.com/office/drawing/2014/main" id="{2EC054C7-85B9-A2AB-16CA-4EAA2321EBBE}"/>
              </a:ext>
            </a:extLst>
          </p:cNvPr>
          <p:cNvSpPr/>
          <p:nvPr/>
        </p:nvSpPr>
        <p:spPr>
          <a:xfrm>
            <a:off x="2230198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1" name="Rechteck 1470">
            <a:extLst>
              <a:ext uri="{FF2B5EF4-FFF2-40B4-BE49-F238E27FC236}">
                <a16:creationId xmlns:a16="http://schemas.microsoft.com/office/drawing/2014/main" id="{EE7F86B2-016C-DED5-1044-B276E9AB6F6F}"/>
              </a:ext>
            </a:extLst>
          </p:cNvPr>
          <p:cNvSpPr/>
          <p:nvPr/>
        </p:nvSpPr>
        <p:spPr>
          <a:xfrm>
            <a:off x="2645734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2" name="Rechteck 1471">
            <a:extLst>
              <a:ext uri="{FF2B5EF4-FFF2-40B4-BE49-F238E27FC236}">
                <a16:creationId xmlns:a16="http://schemas.microsoft.com/office/drawing/2014/main" id="{795783E7-0A60-CECA-4B39-CFBD0CC934EF}"/>
              </a:ext>
            </a:extLst>
          </p:cNvPr>
          <p:cNvSpPr/>
          <p:nvPr/>
        </p:nvSpPr>
        <p:spPr>
          <a:xfrm>
            <a:off x="3061270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3" name="Rechteck 1472">
            <a:extLst>
              <a:ext uri="{FF2B5EF4-FFF2-40B4-BE49-F238E27FC236}">
                <a16:creationId xmlns:a16="http://schemas.microsoft.com/office/drawing/2014/main" id="{A82B115C-3ED3-1722-BD23-D3C784FF5556}"/>
              </a:ext>
            </a:extLst>
          </p:cNvPr>
          <p:cNvSpPr/>
          <p:nvPr/>
        </p:nvSpPr>
        <p:spPr>
          <a:xfrm>
            <a:off x="1191358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4" name="Rechteck 1473">
            <a:extLst>
              <a:ext uri="{FF2B5EF4-FFF2-40B4-BE49-F238E27FC236}">
                <a16:creationId xmlns:a16="http://schemas.microsoft.com/office/drawing/2014/main" id="{57B59B0F-E182-5744-E1AA-96180A55468C}"/>
              </a:ext>
            </a:extLst>
          </p:cNvPr>
          <p:cNvSpPr/>
          <p:nvPr/>
        </p:nvSpPr>
        <p:spPr>
          <a:xfrm>
            <a:off x="1606894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5" name="Rechteck 1474">
            <a:extLst>
              <a:ext uri="{FF2B5EF4-FFF2-40B4-BE49-F238E27FC236}">
                <a16:creationId xmlns:a16="http://schemas.microsoft.com/office/drawing/2014/main" id="{0A86D48C-CB95-841C-2EA8-E827EC52227A}"/>
              </a:ext>
            </a:extLst>
          </p:cNvPr>
          <p:cNvSpPr/>
          <p:nvPr/>
        </p:nvSpPr>
        <p:spPr>
          <a:xfrm>
            <a:off x="2022430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6" name="Rechteck 1475">
            <a:extLst>
              <a:ext uri="{FF2B5EF4-FFF2-40B4-BE49-F238E27FC236}">
                <a16:creationId xmlns:a16="http://schemas.microsoft.com/office/drawing/2014/main" id="{781D1DE2-C640-AA1E-C583-1EA42A482A1D}"/>
              </a:ext>
            </a:extLst>
          </p:cNvPr>
          <p:cNvSpPr/>
          <p:nvPr/>
        </p:nvSpPr>
        <p:spPr>
          <a:xfrm>
            <a:off x="2437966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7" name="Rechteck 1476">
            <a:extLst>
              <a:ext uri="{FF2B5EF4-FFF2-40B4-BE49-F238E27FC236}">
                <a16:creationId xmlns:a16="http://schemas.microsoft.com/office/drawing/2014/main" id="{77563E2E-210F-39C7-6BC0-D3EC87EF59AC}"/>
              </a:ext>
            </a:extLst>
          </p:cNvPr>
          <p:cNvSpPr/>
          <p:nvPr/>
        </p:nvSpPr>
        <p:spPr>
          <a:xfrm>
            <a:off x="2853502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4" name="Rechteck 1453">
            <a:extLst>
              <a:ext uri="{FF2B5EF4-FFF2-40B4-BE49-F238E27FC236}">
                <a16:creationId xmlns:a16="http://schemas.microsoft.com/office/drawing/2014/main" id="{DE48F44F-0C19-280F-F362-C6E2C4E571A0}"/>
              </a:ext>
            </a:extLst>
          </p:cNvPr>
          <p:cNvSpPr/>
          <p:nvPr/>
        </p:nvSpPr>
        <p:spPr>
          <a:xfrm>
            <a:off x="775822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5" name="Rechteck 1454">
            <a:extLst>
              <a:ext uri="{FF2B5EF4-FFF2-40B4-BE49-F238E27FC236}">
                <a16:creationId xmlns:a16="http://schemas.microsoft.com/office/drawing/2014/main" id="{15080D48-F7D9-7154-3FA1-2889B30578F8}"/>
              </a:ext>
            </a:extLst>
          </p:cNvPr>
          <p:cNvSpPr/>
          <p:nvPr/>
        </p:nvSpPr>
        <p:spPr>
          <a:xfrm>
            <a:off x="983590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6" name="Rechteck 1455">
            <a:extLst>
              <a:ext uri="{FF2B5EF4-FFF2-40B4-BE49-F238E27FC236}">
                <a16:creationId xmlns:a16="http://schemas.microsoft.com/office/drawing/2014/main" id="{4BA57ED1-D70B-9F09-BB6C-AA1AFB408D5F}"/>
              </a:ext>
            </a:extLst>
          </p:cNvPr>
          <p:cNvSpPr/>
          <p:nvPr/>
        </p:nvSpPr>
        <p:spPr>
          <a:xfrm>
            <a:off x="1399126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7" name="Rechteck 1456">
            <a:extLst>
              <a:ext uri="{FF2B5EF4-FFF2-40B4-BE49-F238E27FC236}">
                <a16:creationId xmlns:a16="http://schemas.microsoft.com/office/drawing/2014/main" id="{730CF9BE-1582-32BD-7333-FA8DCF742597}"/>
              </a:ext>
            </a:extLst>
          </p:cNvPr>
          <p:cNvSpPr/>
          <p:nvPr/>
        </p:nvSpPr>
        <p:spPr>
          <a:xfrm>
            <a:off x="1814662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8" name="Rechteck 1457">
            <a:extLst>
              <a:ext uri="{FF2B5EF4-FFF2-40B4-BE49-F238E27FC236}">
                <a16:creationId xmlns:a16="http://schemas.microsoft.com/office/drawing/2014/main" id="{2EB7C644-2787-F27D-E967-89191FAE55C3}"/>
              </a:ext>
            </a:extLst>
          </p:cNvPr>
          <p:cNvSpPr/>
          <p:nvPr/>
        </p:nvSpPr>
        <p:spPr>
          <a:xfrm>
            <a:off x="2230198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9" name="Rechteck 1458">
            <a:extLst>
              <a:ext uri="{FF2B5EF4-FFF2-40B4-BE49-F238E27FC236}">
                <a16:creationId xmlns:a16="http://schemas.microsoft.com/office/drawing/2014/main" id="{7AF1DA58-D775-BE29-D240-3B928C0D0522}"/>
              </a:ext>
            </a:extLst>
          </p:cNvPr>
          <p:cNvSpPr/>
          <p:nvPr/>
        </p:nvSpPr>
        <p:spPr>
          <a:xfrm>
            <a:off x="2645734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0" name="Rechteck 1459">
            <a:extLst>
              <a:ext uri="{FF2B5EF4-FFF2-40B4-BE49-F238E27FC236}">
                <a16:creationId xmlns:a16="http://schemas.microsoft.com/office/drawing/2014/main" id="{625D9078-B519-8F36-5613-A24FC23D9284}"/>
              </a:ext>
            </a:extLst>
          </p:cNvPr>
          <p:cNvSpPr/>
          <p:nvPr/>
        </p:nvSpPr>
        <p:spPr>
          <a:xfrm>
            <a:off x="3061270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1" name="Rechteck 1460">
            <a:extLst>
              <a:ext uri="{FF2B5EF4-FFF2-40B4-BE49-F238E27FC236}">
                <a16:creationId xmlns:a16="http://schemas.microsoft.com/office/drawing/2014/main" id="{AEF53482-8702-932A-9CF4-8D923E33453E}"/>
              </a:ext>
            </a:extLst>
          </p:cNvPr>
          <p:cNvSpPr/>
          <p:nvPr/>
        </p:nvSpPr>
        <p:spPr>
          <a:xfrm>
            <a:off x="1191358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2" name="Rechteck 1461">
            <a:extLst>
              <a:ext uri="{FF2B5EF4-FFF2-40B4-BE49-F238E27FC236}">
                <a16:creationId xmlns:a16="http://schemas.microsoft.com/office/drawing/2014/main" id="{C44E78EE-9380-127F-994A-3EFCC7EF4FB9}"/>
              </a:ext>
            </a:extLst>
          </p:cNvPr>
          <p:cNvSpPr/>
          <p:nvPr/>
        </p:nvSpPr>
        <p:spPr>
          <a:xfrm>
            <a:off x="1606894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3" name="Rechteck 1462">
            <a:extLst>
              <a:ext uri="{FF2B5EF4-FFF2-40B4-BE49-F238E27FC236}">
                <a16:creationId xmlns:a16="http://schemas.microsoft.com/office/drawing/2014/main" id="{BD0D6BF9-2FDF-9CC2-09D2-225A6CC01F74}"/>
              </a:ext>
            </a:extLst>
          </p:cNvPr>
          <p:cNvSpPr/>
          <p:nvPr/>
        </p:nvSpPr>
        <p:spPr>
          <a:xfrm>
            <a:off x="2022430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4" name="Rechteck 1463">
            <a:extLst>
              <a:ext uri="{FF2B5EF4-FFF2-40B4-BE49-F238E27FC236}">
                <a16:creationId xmlns:a16="http://schemas.microsoft.com/office/drawing/2014/main" id="{B3FB38E3-1EB6-4B18-8694-800A3D5D2677}"/>
              </a:ext>
            </a:extLst>
          </p:cNvPr>
          <p:cNvSpPr/>
          <p:nvPr/>
        </p:nvSpPr>
        <p:spPr>
          <a:xfrm>
            <a:off x="2437966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5" name="Rechteck 1464">
            <a:extLst>
              <a:ext uri="{FF2B5EF4-FFF2-40B4-BE49-F238E27FC236}">
                <a16:creationId xmlns:a16="http://schemas.microsoft.com/office/drawing/2014/main" id="{0CD1C224-0044-D1CE-BA7F-AFC0FA76A0A7}"/>
              </a:ext>
            </a:extLst>
          </p:cNvPr>
          <p:cNvSpPr/>
          <p:nvPr/>
        </p:nvSpPr>
        <p:spPr>
          <a:xfrm>
            <a:off x="2853502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2" name="Rechteck 1441">
            <a:extLst>
              <a:ext uri="{FF2B5EF4-FFF2-40B4-BE49-F238E27FC236}">
                <a16:creationId xmlns:a16="http://schemas.microsoft.com/office/drawing/2014/main" id="{C6CD04C4-4D83-14CB-685E-A64BAF90D297}"/>
              </a:ext>
            </a:extLst>
          </p:cNvPr>
          <p:cNvSpPr/>
          <p:nvPr/>
        </p:nvSpPr>
        <p:spPr>
          <a:xfrm>
            <a:off x="775822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3" name="Rechteck 1442">
            <a:extLst>
              <a:ext uri="{FF2B5EF4-FFF2-40B4-BE49-F238E27FC236}">
                <a16:creationId xmlns:a16="http://schemas.microsoft.com/office/drawing/2014/main" id="{64F079CD-AAF3-16A7-3A32-B81E74EC4D03}"/>
              </a:ext>
            </a:extLst>
          </p:cNvPr>
          <p:cNvSpPr/>
          <p:nvPr/>
        </p:nvSpPr>
        <p:spPr>
          <a:xfrm>
            <a:off x="983590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4" name="Rechteck 1443">
            <a:extLst>
              <a:ext uri="{FF2B5EF4-FFF2-40B4-BE49-F238E27FC236}">
                <a16:creationId xmlns:a16="http://schemas.microsoft.com/office/drawing/2014/main" id="{F588D588-DBAF-ACAC-B7DC-7148F0C89D4E}"/>
              </a:ext>
            </a:extLst>
          </p:cNvPr>
          <p:cNvSpPr/>
          <p:nvPr/>
        </p:nvSpPr>
        <p:spPr>
          <a:xfrm>
            <a:off x="1399126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5" name="Rechteck 1444">
            <a:extLst>
              <a:ext uri="{FF2B5EF4-FFF2-40B4-BE49-F238E27FC236}">
                <a16:creationId xmlns:a16="http://schemas.microsoft.com/office/drawing/2014/main" id="{22E869E0-C3E8-C8EA-31D2-848F311F23E2}"/>
              </a:ext>
            </a:extLst>
          </p:cNvPr>
          <p:cNvSpPr/>
          <p:nvPr/>
        </p:nvSpPr>
        <p:spPr>
          <a:xfrm>
            <a:off x="1814662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6" name="Rechteck 1445">
            <a:extLst>
              <a:ext uri="{FF2B5EF4-FFF2-40B4-BE49-F238E27FC236}">
                <a16:creationId xmlns:a16="http://schemas.microsoft.com/office/drawing/2014/main" id="{E66D5C25-CF5F-3235-663D-09DA8EE05693}"/>
              </a:ext>
            </a:extLst>
          </p:cNvPr>
          <p:cNvSpPr/>
          <p:nvPr/>
        </p:nvSpPr>
        <p:spPr>
          <a:xfrm>
            <a:off x="2230198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7" name="Rechteck 1446">
            <a:extLst>
              <a:ext uri="{FF2B5EF4-FFF2-40B4-BE49-F238E27FC236}">
                <a16:creationId xmlns:a16="http://schemas.microsoft.com/office/drawing/2014/main" id="{9B2FA03B-23C3-58C7-E855-2344879977CB}"/>
              </a:ext>
            </a:extLst>
          </p:cNvPr>
          <p:cNvSpPr/>
          <p:nvPr/>
        </p:nvSpPr>
        <p:spPr>
          <a:xfrm>
            <a:off x="2645734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8" name="Rechteck 1447">
            <a:extLst>
              <a:ext uri="{FF2B5EF4-FFF2-40B4-BE49-F238E27FC236}">
                <a16:creationId xmlns:a16="http://schemas.microsoft.com/office/drawing/2014/main" id="{56DA2E47-4B15-8143-84CD-57030C4FB25A}"/>
              </a:ext>
            </a:extLst>
          </p:cNvPr>
          <p:cNvSpPr/>
          <p:nvPr/>
        </p:nvSpPr>
        <p:spPr>
          <a:xfrm>
            <a:off x="3061270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9" name="Rechteck 1448">
            <a:extLst>
              <a:ext uri="{FF2B5EF4-FFF2-40B4-BE49-F238E27FC236}">
                <a16:creationId xmlns:a16="http://schemas.microsoft.com/office/drawing/2014/main" id="{DECDD797-6D96-9A70-D29B-B479A898324F}"/>
              </a:ext>
            </a:extLst>
          </p:cNvPr>
          <p:cNvSpPr/>
          <p:nvPr/>
        </p:nvSpPr>
        <p:spPr>
          <a:xfrm>
            <a:off x="1191358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0" name="Rechteck 1449">
            <a:extLst>
              <a:ext uri="{FF2B5EF4-FFF2-40B4-BE49-F238E27FC236}">
                <a16:creationId xmlns:a16="http://schemas.microsoft.com/office/drawing/2014/main" id="{DFB170C7-627A-B0B9-85A2-7C1291F3B51D}"/>
              </a:ext>
            </a:extLst>
          </p:cNvPr>
          <p:cNvSpPr/>
          <p:nvPr/>
        </p:nvSpPr>
        <p:spPr>
          <a:xfrm>
            <a:off x="1606894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1" name="Rechteck 1450">
            <a:extLst>
              <a:ext uri="{FF2B5EF4-FFF2-40B4-BE49-F238E27FC236}">
                <a16:creationId xmlns:a16="http://schemas.microsoft.com/office/drawing/2014/main" id="{BD3D7AB9-CDE0-8475-A917-53541FA619B0}"/>
              </a:ext>
            </a:extLst>
          </p:cNvPr>
          <p:cNvSpPr/>
          <p:nvPr/>
        </p:nvSpPr>
        <p:spPr>
          <a:xfrm>
            <a:off x="2022430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2" name="Rechteck 1451">
            <a:extLst>
              <a:ext uri="{FF2B5EF4-FFF2-40B4-BE49-F238E27FC236}">
                <a16:creationId xmlns:a16="http://schemas.microsoft.com/office/drawing/2014/main" id="{05B1125C-9631-B7CF-A5AF-23BC73A498F7}"/>
              </a:ext>
            </a:extLst>
          </p:cNvPr>
          <p:cNvSpPr/>
          <p:nvPr/>
        </p:nvSpPr>
        <p:spPr>
          <a:xfrm>
            <a:off x="2437966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3" name="Rechteck 1452">
            <a:extLst>
              <a:ext uri="{FF2B5EF4-FFF2-40B4-BE49-F238E27FC236}">
                <a16:creationId xmlns:a16="http://schemas.microsoft.com/office/drawing/2014/main" id="{6F0F06B9-7808-9EB6-E799-F9CCB9271C8E}"/>
              </a:ext>
            </a:extLst>
          </p:cNvPr>
          <p:cNvSpPr/>
          <p:nvPr/>
        </p:nvSpPr>
        <p:spPr>
          <a:xfrm>
            <a:off x="2853502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0" name="Rechteck 1429">
            <a:extLst>
              <a:ext uri="{FF2B5EF4-FFF2-40B4-BE49-F238E27FC236}">
                <a16:creationId xmlns:a16="http://schemas.microsoft.com/office/drawing/2014/main" id="{07E4DE1B-3620-64A3-B151-3DE9B2DEEE09}"/>
              </a:ext>
            </a:extLst>
          </p:cNvPr>
          <p:cNvSpPr/>
          <p:nvPr/>
        </p:nvSpPr>
        <p:spPr>
          <a:xfrm>
            <a:off x="775822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1" name="Rechteck 1430">
            <a:extLst>
              <a:ext uri="{FF2B5EF4-FFF2-40B4-BE49-F238E27FC236}">
                <a16:creationId xmlns:a16="http://schemas.microsoft.com/office/drawing/2014/main" id="{2DA5E20B-393A-96E8-1757-8E35A7D5439F}"/>
              </a:ext>
            </a:extLst>
          </p:cNvPr>
          <p:cNvSpPr/>
          <p:nvPr/>
        </p:nvSpPr>
        <p:spPr>
          <a:xfrm>
            <a:off x="983590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2" name="Rechteck 1431">
            <a:extLst>
              <a:ext uri="{FF2B5EF4-FFF2-40B4-BE49-F238E27FC236}">
                <a16:creationId xmlns:a16="http://schemas.microsoft.com/office/drawing/2014/main" id="{20A16506-2470-307D-280B-681106E19E36}"/>
              </a:ext>
            </a:extLst>
          </p:cNvPr>
          <p:cNvSpPr/>
          <p:nvPr/>
        </p:nvSpPr>
        <p:spPr>
          <a:xfrm>
            <a:off x="1399126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3" name="Rechteck 1432">
            <a:extLst>
              <a:ext uri="{FF2B5EF4-FFF2-40B4-BE49-F238E27FC236}">
                <a16:creationId xmlns:a16="http://schemas.microsoft.com/office/drawing/2014/main" id="{236ECF0C-EFAF-0025-288D-89B66B713402}"/>
              </a:ext>
            </a:extLst>
          </p:cNvPr>
          <p:cNvSpPr/>
          <p:nvPr/>
        </p:nvSpPr>
        <p:spPr>
          <a:xfrm>
            <a:off x="1814662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4" name="Rechteck 1433">
            <a:extLst>
              <a:ext uri="{FF2B5EF4-FFF2-40B4-BE49-F238E27FC236}">
                <a16:creationId xmlns:a16="http://schemas.microsoft.com/office/drawing/2014/main" id="{DB155690-7E5D-7244-0E35-D7003E6B8819}"/>
              </a:ext>
            </a:extLst>
          </p:cNvPr>
          <p:cNvSpPr/>
          <p:nvPr/>
        </p:nvSpPr>
        <p:spPr>
          <a:xfrm>
            <a:off x="2230198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5" name="Rechteck 1434">
            <a:extLst>
              <a:ext uri="{FF2B5EF4-FFF2-40B4-BE49-F238E27FC236}">
                <a16:creationId xmlns:a16="http://schemas.microsoft.com/office/drawing/2014/main" id="{CA8AC5E0-4019-A22A-92E3-025FC1E3F74C}"/>
              </a:ext>
            </a:extLst>
          </p:cNvPr>
          <p:cNvSpPr/>
          <p:nvPr/>
        </p:nvSpPr>
        <p:spPr>
          <a:xfrm>
            <a:off x="2645734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6" name="Rechteck 1435">
            <a:extLst>
              <a:ext uri="{FF2B5EF4-FFF2-40B4-BE49-F238E27FC236}">
                <a16:creationId xmlns:a16="http://schemas.microsoft.com/office/drawing/2014/main" id="{D603A712-5CE2-608D-0DD7-846AF400BF5E}"/>
              </a:ext>
            </a:extLst>
          </p:cNvPr>
          <p:cNvSpPr/>
          <p:nvPr/>
        </p:nvSpPr>
        <p:spPr>
          <a:xfrm>
            <a:off x="3061270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7" name="Rechteck 1436">
            <a:extLst>
              <a:ext uri="{FF2B5EF4-FFF2-40B4-BE49-F238E27FC236}">
                <a16:creationId xmlns:a16="http://schemas.microsoft.com/office/drawing/2014/main" id="{79E04899-F9B1-C7D7-96C7-E4E30567D3CB}"/>
              </a:ext>
            </a:extLst>
          </p:cNvPr>
          <p:cNvSpPr/>
          <p:nvPr/>
        </p:nvSpPr>
        <p:spPr>
          <a:xfrm>
            <a:off x="1191358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8" name="Rechteck 1437">
            <a:extLst>
              <a:ext uri="{FF2B5EF4-FFF2-40B4-BE49-F238E27FC236}">
                <a16:creationId xmlns:a16="http://schemas.microsoft.com/office/drawing/2014/main" id="{E46D8FBE-9EC1-21F0-D915-9204838653B3}"/>
              </a:ext>
            </a:extLst>
          </p:cNvPr>
          <p:cNvSpPr/>
          <p:nvPr/>
        </p:nvSpPr>
        <p:spPr>
          <a:xfrm>
            <a:off x="1606894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9" name="Rechteck 1438">
            <a:extLst>
              <a:ext uri="{FF2B5EF4-FFF2-40B4-BE49-F238E27FC236}">
                <a16:creationId xmlns:a16="http://schemas.microsoft.com/office/drawing/2014/main" id="{236C27F8-7DC9-4759-B13B-8F91466DA462}"/>
              </a:ext>
            </a:extLst>
          </p:cNvPr>
          <p:cNvSpPr/>
          <p:nvPr/>
        </p:nvSpPr>
        <p:spPr>
          <a:xfrm>
            <a:off x="2022430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0" name="Rechteck 1439">
            <a:extLst>
              <a:ext uri="{FF2B5EF4-FFF2-40B4-BE49-F238E27FC236}">
                <a16:creationId xmlns:a16="http://schemas.microsoft.com/office/drawing/2014/main" id="{AF6CF24A-3BD1-B33F-21C7-F2809580FCF9}"/>
              </a:ext>
            </a:extLst>
          </p:cNvPr>
          <p:cNvSpPr/>
          <p:nvPr/>
        </p:nvSpPr>
        <p:spPr>
          <a:xfrm>
            <a:off x="2437966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1" name="Rechteck 1440">
            <a:extLst>
              <a:ext uri="{FF2B5EF4-FFF2-40B4-BE49-F238E27FC236}">
                <a16:creationId xmlns:a16="http://schemas.microsoft.com/office/drawing/2014/main" id="{0FF128CE-402D-9960-C885-45ED2828CD67}"/>
              </a:ext>
            </a:extLst>
          </p:cNvPr>
          <p:cNvSpPr/>
          <p:nvPr/>
        </p:nvSpPr>
        <p:spPr>
          <a:xfrm>
            <a:off x="2853502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8" name="Rechteck 1417">
            <a:extLst>
              <a:ext uri="{FF2B5EF4-FFF2-40B4-BE49-F238E27FC236}">
                <a16:creationId xmlns:a16="http://schemas.microsoft.com/office/drawing/2014/main" id="{C7210AAC-1F9D-7522-7B74-0355D595DD0E}"/>
              </a:ext>
            </a:extLst>
          </p:cNvPr>
          <p:cNvSpPr/>
          <p:nvPr/>
        </p:nvSpPr>
        <p:spPr>
          <a:xfrm>
            <a:off x="775822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9" name="Rechteck 1418">
            <a:extLst>
              <a:ext uri="{FF2B5EF4-FFF2-40B4-BE49-F238E27FC236}">
                <a16:creationId xmlns:a16="http://schemas.microsoft.com/office/drawing/2014/main" id="{B9BA80D9-000C-D387-1474-9EBB52B5E348}"/>
              </a:ext>
            </a:extLst>
          </p:cNvPr>
          <p:cNvSpPr/>
          <p:nvPr/>
        </p:nvSpPr>
        <p:spPr>
          <a:xfrm>
            <a:off x="983590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0" name="Rechteck 1419">
            <a:extLst>
              <a:ext uri="{FF2B5EF4-FFF2-40B4-BE49-F238E27FC236}">
                <a16:creationId xmlns:a16="http://schemas.microsoft.com/office/drawing/2014/main" id="{1D9D58F1-B1AF-7BF6-6028-709DB17BF527}"/>
              </a:ext>
            </a:extLst>
          </p:cNvPr>
          <p:cNvSpPr/>
          <p:nvPr/>
        </p:nvSpPr>
        <p:spPr>
          <a:xfrm>
            <a:off x="1399126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1" name="Rechteck 1420">
            <a:extLst>
              <a:ext uri="{FF2B5EF4-FFF2-40B4-BE49-F238E27FC236}">
                <a16:creationId xmlns:a16="http://schemas.microsoft.com/office/drawing/2014/main" id="{FED8EE78-BE70-2435-14ED-2F783AA0CFB9}"/>
              </a:ext>
            </a:extLst>
          </p:cNvPr>
          <p:cNvSpPr/>
          <p:nvPr/>
        </p:nvSpPr>
        <p:spPr>
          <a:xfrm>
            <a:off x="1814662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2" name="Rechteck 1421">
            <a:extLst>
              <a:ext uri="{FF2B5EF4-FFF2-40B4-BE49-F238E27FC236}">
                <a16:creationId xmlns:a16="http://schemas.microsoft.com/office/drawing/2014/main" id="{AF765331-8ABD-158B-9C90-29A97E899831}"/>
              </a:ext>
            </a:extLst>
          </p:cNvPr>
          <p:cNvSpPr/>
          <p:nvPr/>
        </p:nvSpPr>
        <p:spPr>
          <a:xfrm>
            <a:off x="2230198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3" name="Rechteck 1422">
            <a:extLst>
              <a:ext uri="{FF2B5EF4-FFF2-40B4-BE49-F238E27FC236}">
                <a16:creationId xmlns:a16="http://schemas.microsoft.com/office/drawing/2014/main" id="{C28A8E0C-CCB3-85F0-C142-CB3747B57905}"/>
              </a:ext>
            </a:extLst>
          </p:cNvPr>
          <p:cNvSpPr/>
          <p:nvPr/>
        </p:nvSpPr>
        <p:spPr>
          <a:xfrm>
            <a:off x="2645734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4" name="Rechteck 1423">
            <a:extLst>
              <a:ext uri="{FF2B5EF4-FFF2-40B4-BE49-F238E27FC236}">
                <a16:creationId xmlns:a16="http://schemas.microsoft.com/office/drawing/2014/main" id="{67FC4EFD-6602-988B-E390-3E9DBC7DE92F}"/>
              </a:ext>
            </a:extLst>
          </p:cNvPr>
          <p:cNvSpPr/>
          <p:nvPr/>
        </p:nvSpPr>
        <p:spPr>
          <a:xfrm>
            <a:off x="3061270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5" name="Rechteck 1424">
            <a:extLst>
              <a:ext uri="{FF2B5EF4-FFF2-40B4-BE49-F238E27FC236}">
                <a16:creationId xmlns:a16="http://schemas.microsoft.com/office/drawing/2014/main" id="{1EF11ABA-898D-62B8-8538-7E1E88A1707F}"/>
              </a:ext>
            </a:extLst>
          </p:cNvPr>
          <p:cNvSpPr/>
          <p:nvPr/>
        </p:nvSpPr>
        <p:spPr>
          <a:xfrm>
            <a:off x="1191358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6" name="Rechteck 1425">
            <a:extLst>
              <a:ext uri="{FF2B5EF4-FFF2-40B4-BE49-F238E27FC236}">
                <a16:creationId xmlns:a16="http://schemas.microsoft.com/office/drawing/2014/main" id="{295B564F-3F88-C584-3BD7-9B9A452410CD}"/>
              </a:ext>
            </a:extLst>
          </p:cNvPr>
          <p:cNvSpPr/>
          <p:nvPr/>
        </p:nvSpPr>
        <p:spPr>
          <a:xfrm>
            <a:off x="1606894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7" name="Rechteck 1426">
            <a:extLst>
              <a:ext uri="{FF2B5EF4-FFF2-40B4-BE49-F238E27FC236}">
                <a16:creationId xmlns:a16="http://schemas.microsoft.com/office/drawing/2014/main" id="{27351DE5-3ECC-E3A4-5180-E1763DFE0BE2}"/>
              </a:ext>
            </a:extLst>
          </p:cNvPr>
          <p:cNvSpPr/>
          <p:nvPr/>
        </p:nvSpPr>
        <p:spPr>
          <a:xfrm>
            <a:off x="2022430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8" name="Rechteck 1427">
            <a:extLst>
              <a:ext uri="{FF2B5EF4-FFF2-40B4-BE49-F238E27FC236}">
                <a16:creationId xmlns:a16="http://schemas.microsoft.com/office/drawing/2014/main" id="{67687FF8-B3BD-0D2F-906D-D0066B4FD891}"/>
              </a:ext>
            </a:extLst>
          </p:cNvPr>
          <p:cNvSpPr/>
          <p:nvPr/>
        </p:nvSpPr>
        <p:spPr>
          <a:xfrm>
            <a:off x="2437966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9" name="Rechteck 1428">
            <a:extLst>
              <a:ext uri="{FF2B5EF4-FFF2-40B4-BE49-F238E27FC236}">
                <a16:creationId xmlns:a16="http://schemas.microsoft.com/office/drawing/2014/main" id="{20875D25-5B72-939B-AD11-17D5A8CD92CC}"/>
              </a:ext>
            </a:extLst>
          </p:cNvPr>
          <p:cNvSpPr/>
          <p:nvPr/>
        </p:nvSpPr>
        <p:spPr>
          <a:xfrm>
            <a:off x="2853502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6" name="Rechteck 1405">
            <a:extLst>
              <a:ext uri="{FF2B5EF4-FFF2-40B4-BE49-F238E27FC236}">
                <a16:creationId xmlns:a16="http://schemas.microsoft.com/office/drawing/2014/main" id="{3B06A557-62E1-1896-39D5-C9EAFDCFB82A}"/>
              </a:ext>
            </a:extLst>
          </p:cNvPr>
          <p:cNvSpPr/>
          <p:nvPr/>
        </p:nvSpPr>
        <p:spPr>
          <a:xfrm>
            <a:off x="775822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7" name="Rechteck 1406">
            <a:extLst>
              <a:ext uri="{FF2B5EF4-FFF2-40B4-BE49-F238E27FC236}">
                <a16:creationId xmlns:a16="http://schemas.microsoft.com/office/drawing/2014/main" id="{94E5705F-09D7-4C27-330A-E90DFA2AB1C2}"/>
              </a:ext>
            </a:extLst>
          </p:cNvPr>
          <p:cNvSpPr/>
          <p:nvPr/>
        </p:nvSpPr>
        <p:spPr>
          <a:xfrm>
            <a:off x="983590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8" name="Rechteck 1407">
            <a:extLst>
              <a:ext uri="{FF2B5EF4-FFF2-40B4-BE49-F238E27FC236}">
                <a16:creationId xmlns:a16="http://schemas.microsoft.com/office/drawing/2014/main" id="{59AD6F92-A7C9-E493-686A-0F30CC7F8164}"/>
              </a:ext>
            </a:extLst>
          </p:cNvPr>
          <p:cNvSpPr/>
          <p:nvPr/>
        </p:nvSpPr>
        <p:spPr>
          <a:xfrm>
            <a:off x="1399126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9" name="Rechteck 1408">
            <a:extLst>
              <a:ext uri="{FF2B5EF4-FFF2-40B4-BE49-F238E27FC236}">
                <a16:creationId xmlns:a16="http://schemas.microsoft.com/office/drawing/2014/main" id="{B6694C95-11B8-55E3-59C2-3BE351AF1E18}"/>
              </a:ext>
            </a:extLst>
          </p:cNvPr>
          <p:cNvSpPr/>
          <p:nvPr/>
        </p:nvSpPr>
        <p:spPr>
          <a:xfrm>
            <a:off x="1814662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0" name="Rechteck 1409">
            <a:extLst>
              <a:ext uri="{FF2B5EF4-FFF2-40B4-BE49-F238E27FC236}">
                <a16:creationId xmlns:a16="http://schemas.microsoft.com/office/drawing/2014/main" id="{AE913CEE-6CFA-ED5C-5FEA-87DCB05EB454}"/>
              </a:ext>
            </a:extLst>
          </p:cNvPr>
          <p:cNvSpPr/>
          <p:nvPr/>
        </p:nvSpPr>
        <p:spPr>
          <a:xfrm>
            <a:off x="2230198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1" name="Rechteck 1410">
            <a:extLst>
              <a:ext uri="{FF2B5EF4-FFF2-40B4-BE49-F238E27FC236}">
                <a16:creationId xmlns:a16="http://schemas.microsoft.com/office/drawing/2014/main" id="{C1F60E6D-BEBC-0798-E878-39A2493BF543}"/>
              </a:ext>
            </a:extLst>
          </p:cNvPr>
          <p:cNvSpPr/>
          <p:nvPr/>
        </p:nvSpPr>
        <p:spPr>
          <a:xfrm>
            <a:off x="2645734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2" name="Rechteck 1411">
            <a:extLst>
              <a:ext uri="{FF2B5EF4-FFF2-40B4-BE49-F238E27FC236}">
                <a16:creationId xmlns:a16="http://schemas.microsoft.com/office/drawing/2014/main" id="{F652E52A-8C77-A096-ACE4-F4244A17F57C}"/>
              </a:ext>
            </a:extLst>
          </p:cNvPr>
          <p:cNvSpPr/>
          <p:nvPr/>
        </p:nvSpPr>
        <p:spPr>
          <a:xfrm>
            <a:off x="3061270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3" name="Rechteck 1412">
            <a:extLst>
              <a:ext uri="{FF2B5EF4-FFF2-40B4-BE49-F238E27FC236}">
                <a16:creationId xmlns:a16="http://schemas.microsoft.com/office/drawing/2014/main" id="{0A169C51-AF60-11F3-8939-4C2802410948}"/>
              </a:ext>
            </a:extLst>
          </p:cNvPr>
          <p:cNvSpPr/>
          <p:nvPr/>
        </p:nvSpPr>
        <p:spPr>
          <a:xfrm>
            <a:off x="1191358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4" name="Rechteck 1413">
            <a:extLst>
              <a:ext uri="{FF2B5EF4-FFF2-40B4-BE49-F238E27FC236}">
                <a16:creationId xmlns:a16="http://schemas.microsoft.com/office/drawing/2014/main" id="{A6941CBA-E8F3-CEEA-92B3-241B34D65A7E}"/>
              </a:ext>
            </a:extLst>
          </p:cNvPr>
          <p:cNvSpPr/>
          <p:nvPr/>
        </p:nvSpPr>
        <p:spPr>
          <a:xfrm>
            <a:off x="1606894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5" name="Rechteck 1414">
            <a:extLst>
              <a:ext uri="{FF2B5EF4-FFF2-40B4-BE49-F238E27FC236}">
                <a16:creationId xmlns:a16="http://schemas.microsoft.com/office/drawing/2014/main" id="{56858A5D-B4E3-45D8-5F2E-DA95254F1775}"/>
              </a:ext>
            </a:extLst>
          </p:cNvPr>
          <p:cNvSpPr/>
          <p:nvPr/>
        </p:nvSpPr>
        <p:spPr>
          <a:xfrm>
            <a:off x="2022430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6" name="Rechteck 1415">
            <a:extLst>
              <a:ext uri="{FF2B5EF4-FFF2-40B4-BE49-F238E27FC236}">
                <a16:creationId xmlns:a16="http://schemas.microsoft.com/office/drawing/2014/main" id="{CAFD2F08-741A-FFFF-0D54-820A20B70623}"/>
              </a:ext>
            </a:extLst>
          </p:cNvPr>
          <p:cNvSpPr/>
          <p:nvPr/>
        </p:nvSpPr>
        <p:spPr>
          <a:xfrm>
            <a:off x="2437966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7" name="Rechteck 1416">
            <a:extLst>
              <a:ext uri="{FF2B5EF4-FFF2-40B4-BE49-F238E27FC236}">
                <a16:creationId xmlns:a16="http://schemas.microsoft.com/office/drawing/2014/main" id="{9F87A3AA-5E54-7BE2-BC38-31D72AD19A33}"/>
              </a:ext>
            </a:extLst>
          </p:cNvPr>
          <p:cNvSpPr/>
          <p:nvPr/>
        </p:nvSpPr>
        <p:spPr>
          <a:xfrm>
            <a:off x="2853502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4" name="Rechteck 1393">
            <a:extLst>
              <a:ext uri="{FF2B5EF4-FFF2-40B4-BE49-F238E27FC236}">
                <a16:creationId xmlns:a16="http://schemas.microsoft.com/office/drawing/2014/main" id="{5CF93DF7-E874-68D6-728D-566D29FE4DFC}"/>
              </a:ext>
            </a:extLst>
          </p:cNvPr>
          <p:cNvSpPr/>
          <p:nvPr/>
        </p:nvSpPr>
        <p:spPr>
          <a:xfrm>
            <a:off x="775822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5" name="Rechteck 1394">
            <a:extLst>
              <a:ext uri="{FF2B5EF4-FFF2-40B4-BE49-F238E27FC236}">
                <a16:creationId xmlns:a16="http://schemas.microsoft.com/office/drawing/2014/main" id="{8A3096D9-748F-20B9-C949-8832C7489988}"/>
              </a:ext>
            </a:extLst>
          </p:cNvPr>
          <p:cNvSpPr/>
          <p:nvPr/>
        </p:nvSpPr>
        <p:spPr>
          <a:xfrm>
            <a:off x="983590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6" name="Rechteck 1395">
            <a:extLst>
              <a:ext uri="{FF2B5EF4-FFF2-40B4-BE49-F238E27FC236}">
                <a16:creationId xmlns:a16="http://schemas.microsoft.com/office/drawing/2014/main" id="{15CD9C8F-B2BD-CD2A-A0C7-CA0AC572C927}"/>
              </a:ext>
            </a:extLst>
          </p:cNvPr>
          <p:cNvSpPr/>
          <p:nvPr/>
        </p:nvSpPr>
        <p:spPr>
          <a:xfrm>
            <a:off x="1399126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7" name="Rechteck 1396">
            <a:extLst>
              <a:ext uri="{FF2B5EF4-FFF2-40B4-BE49-F238E27FC236}">
                <a16:creationId xmlns:a16="http://schemas.microsoft.com/office/drawing/2014/main" id="{74F77FA4-AA75-48B9-7950-4BF4D550E709}"/>
              </a:ext>
            </a:extLst>
          </p:cNvPr>
          <p:cNvSpPr/>
          <p:nvPr/>
        </p:nvSpPr>
        <p:spPr>
          <a:xfrm>
            <a:off x="1814662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8" name="Rechteck 1397">
            <a:extLst>
              <a:ext uri="{FF2B5EF4-FFF2-40B4-BE49-F238E27FC236}">
                <a16:creationId xmlns:a16="http://schemas.microsoft.com/office/drawing/2014/main" id="{955017A0-FE00-322E-6377-B84519B78449}"/>
              </a:ext>
            </a:extLst>
          </p:cNvPr>
          <p:cNvSpPr/>
          <p:nvPr/>
        </p:nvSpPr>
        <p:spPr>
          <a:xfrm>
            <a:off x="2230198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9" name="Rechteck 1398">
            <a:extLst>
              <a:ext uri="{FF2B5EF4-FFF2-40B4-BE49-F238E27FC236}">
                <a16:creationId xmlns:a16="http://schemas.microsoft.com/office/drawing/2014/main" id="{719247B5-6732-CED2-AE9F-59BC756EADF2}"/>
              </a:ext>
            </a:extLst>
          </p:cNvPr>
          <p:cNvSpPr/>
          <p:nvPr/>
        </p:nvSpPr>
        <p:spPr>
          <a:xfrm>
            <a:off x="2645734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0" name="Rechteck 1399">
            <a:extLst>
              <a:ext uri="{FF2B5EF4-FFF2-40B4-BE49-F238E27FC236}">
                <a16:creationId xmlns:a16="http://schemas.microsoft.com/office/drawing/2014/main" id="{83D9A507-FFCE-E3E8-8D4C-9E2531010672}"/>
              </a:ext>
            </a:extLst>
          </p:cNvPr>
          <p:cNvSpPr/>
          <p:nvPr/>
        </p:nvSpPr>
        <p:spPr>
          <a:xfrm>
            <a:off x="3061270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1" name="Rechteck 1400">
            <a:extLst>
              <a:ext uri="{FF2B5EF4-FFF2-40B4-BE49-F238E27FC236}">
                <a16:creationId xmlns:a16="http://schemas.microsoft.com/office/drawing/2014/main" id="{E6C63D48-2394-F8D8-2FBC-96CFB5701BD6}"/>
              </a:ext>
            </a:extLst>
          </p:cNvPr>
          <p:cNvSpPr/>
          <p:nvPr/>
        </p:nvSpPr>
        <p:spPr>
          <a:xfrm>
            <a:off x="1191358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2" name="Rechteck 1401">
            <a:extLst>
              <a:ext uri="{FF2B5EF4-FFF2-40B4-BE49-F238E27FC236}">
                <a16:creationId xmlns:a16="http://schemas.microsoft.com/office/drawing/2014/main" id="{98A0D929-67F5-4270-F7CB-9D2E49F099DC}"/>
              </a:ext>
            </a:extLst>
          </p:cNvPr>
          <p:cNvSpPr/>
          <p:nvPr/>
        </p:nvSpPr>
        <p:spPr>
          <a:xfrm>
            <a:off x="1606894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3" name="Rechteck 1402">
            <a:extLst>
              <a:ext uri="{FF2B5EF4-FFF2-40B4-BE49-F238E27FC236}">
                <a16:creationId xmlns:a16="http://schemas.microsoft.com/office/drawing/2014/main" id="{81B275FB-AD57-AE37-EAAF-263EF38F3AB4}"/>
              </a:ext>
            </a:extLst>
          </p:cNvPr>
          <p:cNvSpPr/>
          <p:nvPr/>
        </p:nvSpPr>
        <p:spPr>
          <a:xfrm>
            <a:off x="2022430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4" name="Rechteck 1403">
            <a:extLst>
              <a:ext uri="{FF2B5EF4-FFF2-40B4-BE49-F238E27FC236}">
                <a16:creationId xmlns:a16="http://schemas.microsoft.com/office/drawing/2014/main" id="{20C30195-8936-CF5F-1EBF-72392BB45D72}"/>
              </a:ext>
            </a:extLst>
          </p:cNvPr>
          <p:cNvSpPr/>
          <p:nvPr/>
        </p:nvSpPr>
        <p:spPr>
          <a:xfrm>
            <a:off x="2437966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5" name="Rechteck 1404">
            <a:extLst>
              <a:ext uri="{FF2B5EF4-FFF2-40B4-BE49-F238E27FC236}">
                <a16:creationId xmlns:a16="http://schemas.microsoft.com/office/drawing/2014/main" id="{BE2D0A3F-8D3A-C262-2B9F-9E68E351983E}"/>
              </a:ext>
            </a:extLst>
          </p:cNvPr>
          <p:cNvSpPr/>
          <p:nvPr/>
        </p:nvSpPr>
        <p:spPr>
          <a:xfrm>
            <a:off x="2853502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2" name="Rechteck 1381">
            <a:extLst>
              <a:ext uri="{FF2B5EF4-FFF2-40B4-BE49-F238E27FC236}">
                <a16:creationId xmlns:a16="http://schemas.microsoft.com/office/drawing/2014/main" id="{1C0D51EF-4698-0DD5-281C-4EA939AC1416}"/>
              </a:ext>
            </a:extLst>
          </p:cNvPr>
          <p:cNvSpPr/>
          <p:nvPr/>
        </p:nvSpPr>
        <p:spPr>
          <a:xfrm>
            <a:off x="775822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3" name="Rechteck 1382">
            <a:extLst>
              <a:ext uri="{FF2B5EF4-FFF2-40B4-BE49-F238E27FC236}">
                <a16:creationId xmlns:a16="http://schemas.microsoft.com/office/drawing/2014/main" id="{225031AD-CAE3-EDF7-3372-27F28C2CB65E}"/>
              </a:ext>
            </a:extLst>
          </p:cNvPr>
          <p:cNvSpPr/>
          <p:nvPr/>
        </p:nvSpPr>
        <p:spPr>
          <a:xfrm>
            <a:off x="983590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4" name="Rechteck 1383">
            <a:extLst>
              <a:ext uri="{FF2B5EF4-FFF2-40B4-BE49-F238E27FC236}">
                <a16:creationId xmlns:a16="http://schemas.microsoft.com/office/drawing/2014/main" id="{A7760873-6780-53BE-EE4B-D2A2BE0E46B1}"/>
              </a:ext>
            </a:extLst>
          </p:cNvPr>
          <p:cNvSpPr/>
          <p:nvPr/>
        </p:nvSpPr>
        <p:spPr>
          <a:xfrm>
            <a:off x="1399126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5" name="Rechteck 1384">
            <a:extLst>
              <a:ext uri="{FF2B5EF4-FFF2-40B4-BE49-F238E27FC236}">
                <a16:creationId xmlns:a16="http://schemas.microsoft.com/office/drawing/2014/main" id="{7A2638FC-EB93-84E8-B1A5-D6BF4ED40620}"/>
              </a:ext>
            </a:extLst>
          </p:cNvPr>
          <p:cNvSpPr/>
          <p:nvPr/>
        </p:nvSpPr>
        <p:spPr>
          <a:xfrm>
            <a:off x="1814662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6" name="Rechteck 1385">
            <a:extLst>
              <a:ext uri="{FF2B5EF4-FFF2-40B4-BE49-F238E27FC236}">
                <a16:creationId xmlns:a16="http://schemas.microsoft.com/office/drawing/2014/main" id="{40BFC5A2-31E3-8FB6-27F5-238415C08435}"/>
              </a:ext>
            </a:extLst>
          </p:cNvPr>
          <p:cNvSpPr/>
          <p:nvPr/>
        </p:nvSpPr>
        <p:spPr>
          <a:xfrm>
            <a:off x="2230198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7" name="Rechteck 1386">
            <a:extLst>
              <a:ext uri="{FF2B5EF4-FFF2-40B4-BE49-F238E27FC236}">
                <a16:creationId xmlns:a16="http://schemas.microsoft.com/office/drawing/2014/main" id="{35FDB093-8E62-29F4-12CC-F489A3EE99AF}"/>
              </a:ext>
            </a:extLst>
          </p:cNvPr>
          <p:cNvSpPr/>
          <p:nvPr/>
        </p:nvSpPr>
        <p:spPr>
          <a:xfrm>
            <a:off x="2645734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8" name="Rechteck 1387">
            <a:extLst>
              <a:ext uri="{FF2B5EF4-FFF2-40B4-BE49-F238E27FC236}">
                <a16:creationId xmlns:a16="http://schemas.microsoft.com/office/drawing/2014/main" id="{7F3ED2CE-64E6-9FB4-4AC3-84825F32A73F}"/>
              </a:ext>
            </a:extLst>
          </p:cNvPr>
          <p:cNvSpPr/>
          <p:nvPr/>
        </p:nvSpPr>
        <p:spPr>
          <a:xfrm>
            <a:off x="3061270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9" name="Rechteck 1388">
            <a:extLst>
              <a:ext uri="{FF2B5EF4-FFF2-40B4-BE49-F238E27FC236}">
                <a16:creationId xmlns:a16="http://schemas.microsoft.com/office/drawing/2014/main" id="{48A6CDB8-D212-1F78-7284-BBACB0352317}"/>
              </a:ext>
            </a:extLst>
          </p:cNvPr>
          <p:cNvSpPr/>
          <p:nvPr/>
        </p:nvSpPr>
        <p:spPr>
          <a:xfrm>
            <a:off x="1191358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0" name="Rechteck 1389">
            <a:extLst>
              <a:ext uri="{FF2B5EF4-FFF2-40B4-BE49-F238E27FC236}">
                <a16:creationId xmlns:a16="http://schemas.microsoft.com/office/drawing/2014/main" id="{FE8D651F-A1BD-2768-7CE5-34E74904029D}"/>
              </a:ext>
            </a:extLst>
          </p:cNvPr>
          <p:cNvSpPr/>
          <p:nvPr/>
        </p:nvSpPr>
        <p:spPr>
          <a:xfrm>
            <a:off x="1606894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1" name="Rechteck 1390">
            <a:extLst>
              <a:ext uri="{FF2B5EF4-FFF2-40B4-BE49-F238E27FC236}">
                <a16:creationId xmlns:a16="http://schemas.microsoft.com/office/drawing/2014/main" id="{0CB1833E-04A5-E5A7-CFF0-39A2050904DB}"/>
              </a:ext>
            </a:extLst>
          </p:cNvPr>
          <p:cNvSpPr/>
          <p:nvPr/>
        </p:nvSpPr>
        <p:spPr>
          <a:xfrm>
            <a:off x="2022430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2" name="Rechteck 1391">
            <a:extLst>
              <a:ext uri="{FF2B5EF4-FFF2-40B4-BE49-F238E27FC236}">
                <a16:creationId xmlns:a16="http://schemas.microsoft.com/office/drawing/2014/main" id="{BA7EE911-2D53-2718-565E-66650D48E762}"/>
              </a:ext>
            </a:extLst>
          </p:cNvPr>
          <p:cNvSpPr/>
          <p:nvPr/>
        </p:nvSpPr>
        <p:spPr>
          <a:xfrm>
            <a:off x="2437966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3" name="Rechteck 1392">
            <a:extLst>
              <a:ext uri="{FF2B5EF4-FFF2-40B4-BE49-F238E27FC236}">
                <a16:creationId xmlns:a16="http://schemas.microsoft.com/office/drawing/2014/main" id="{0136E9C7-A724-7C30-3B17-37E6382368FC}"/>
              </a:ext>
            </a:extLst>
          </p:cNvPr>
          <p:cNvSpPr/>
          <p:nvPr/>
        </p:nvSpPr>
        <p:spPr>
          <a:xfrm>
            <a:off x="2853502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3" name="Rechteck 1622">
            <a:extLst>
              <a:ext uri="{FF2B5EF4-FFF2-40B4-BE49-F238E27FC236}">
                <a16:creationId xmlns:a16="http://schemas.microsoft.com/office/drawing/2014/main" id="{D2972DC7-8EE2-DE3B-E488-DF094B01BB6D}"/>
              </a:ext>
            </a:extLst>
          </p:cNvPr>
          <p:cNvSpPr/>
          <p:nvPr/>
        </p:nvSpPr>
        <p:spPr>
          <a:xfrm>
            <a:off x="4029819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4" name="Rechteck 1623">
            <a:extLst>
              <a:ext uri="{FF2B5EF4-FFF2-40B4-BE49-F238E27FC236}">
                <a16:creationId xmlns:a16="http://schemas.microsoft.com/office/drawing/2014/main" id="{E2C83A46-5F1A-03AE-79E2-E6AE182D2244}"/>
              </a:ext>
            </a:extLst>
          </p:cNvPr>
          <p:cNvSpPr/>
          <p:nvPr/>
        </p:nvSpPr>
        <p:spPr>
          <a:xfrm>
            <a:off x="4237587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5" name="Rechteck 1624">
            <a:extLst>
              <a:ext uri="{FF2B5EF4-FFF2-40B4-BE49-F238E27FC236}">
                <a16:creationId xmlns:a16="http://schemas.microsoft.com/office/drawing/2014/main" id="{804F6E67-0C40-D6C7-C782-F21C743B7D52}"/>
              </a:ext>
            </a:extLst>
          </p:cNvPr>
          <p:cNvSpPr/>
          <p:nvPr/>
        </p:nvSpPr>
        <p:spPr>
          <a:xfrm>
            <a:off x="4653123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6" name="Rechteck 1625">
            <a:extLst>
              <a:ext uri="{FF2B5EF4-FFF2-40B4-BE49-F238E27FC236}">
                <a16:creationId xmlns:a16="http://schemas.microsoft.com/office/drawing/2014/main" id="{A7BA1B22-8A75-B9A5-10B0-F6FC96EFCABE}"/>
              </a:ext>
            </a:extLst>
          </p:cNvPr>
          <p:cNvSpPr/>
          <p:nvPr/>
        </p:nvSpPr>
        <p:spPr>
          <a:xfrm>
            <a:off x="5068659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7" name="Rechteck 1626">
            <a:extLst>
              <a:ext uri="{FF2B5EF4-FFF2-40B4-BE49-F238E27FC236}">
                <a16:creationId xmlns:a16="http://schemas.microsoft.com/office/drawing/2014/main" id="{493FF504-BF6D-A3E7-79BA-2F89C9442C09}"/>
              </a:ext>
            </a:extLst>
          </p:cNvPr>
          <p:cNvSpPr/>
          <p:nvPr/>
        </p:nvSpPr>
        <p:spPr>
          <a:xfrm>
            <a:off x="5484195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8" name="Rechteck 1627">
            <a:extLst>
              <a:ext uri="{FF2B5EF4-FFF2-40B4-BE49-F238E27FC236}">
                <a16:creationId xmlns:a16="http://schemas.microsoft.com/office/drawing/2014/main" id="{8B0F0FC6-2B51-9274-CDFB-F1F9D921D4BB}"/>
              </a:ext>
            </a:extLst>
          </p:cNvPr>
          <p:cNvSpPr/>
          <p:nvPr/>
        </p:nvSpPr>
        <p:spPr>
          <a:xfrm>
            <a:off x="5899731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9" name="Rechteck 1628">
            <a:extLst>
              <a:ext uri="{FF2B5EF4-FFF2-40B4-BE49-F238E27FC236}">
                <a16:creationId xmlns:a16="http://schemas.microsoft.com/office/drawing/2014/main" id="{7AA9AA6E-D191-E84A-98EF-52A016E7B7F0}"/>
              </a:ext>
            </a:extLst>
          </p:cNvPr>
          <p:cNvSpPr/>
          <p:nvPr/>
        </p:nvSpPr>
        <p:spPr>
          <a:xfrm>
            <a:off x="6315267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0" name="Rechteck 1629">
            <a:extLst>
              <a:ext uri="{FF2B5EF4-FFF2-40B4-BE49-F238E27FC236}">
                <a16:creationId xmlns:a16="http://schemas.microsoft.com/office/drawing/2014/main" id="{1D11CB39-9CDF-D636-A94B-35D203A70497}"/>
              </a:ext>
            </a:extLst>
          </p:cNvPr>
          <p:cNvSpPr/>
          <p:nvPr/>
        </p:nvSpPr>
        <p:spPr>
          <a:xfrm>
            <a:off x="4445355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1" name="Rechteck 1630">
            <a:extLst>
              <a:ext uri="{FF2B5EF4-FFF2-40B4-BE49-F238E27FC236}">
                <a16:creationId xmlns:a16="http://schemas.microsoft.com/office/drawing/2014/main" id="{79CC4954-7160-C36E-FBEB-AFE465FB4729}"/>
              </a:ext>
            </a:extLst>
          </p:cNvPr>
          <p:cNvSpPr/>
          <p:nvPr/>
        </p:nvSpPr>
        <p:spPr>
          <a:xfrm>
            <a:off x="4860891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2" name="Rechteck 1631">
            <a:extLst>
              <a:ext uri="{FF2B5EF4-FFF2-40B4-BE49-F238E27FC236}">
                <a16:creationId xmlns:a16="http://schemas.microsoft.com/office/drawing/2014/main" id="{E07BE581-8794-0BB1-AF0E-35EEDE85A191}"/>
              </a:ext>
            </a:extLst>
          </p:cNvPr>
          <p:cNvSpPr/>
          <p:nvPr/>
        </p:nvSpPr>
        <p:spPr>
          <a:xfrm>
            <a:off x="5276427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3" name="Rechteck 1632">
            <a:extLst>
              <a:ext uri="{FF2B5EF4-FFF2-40B4-BE49-F238E27FC236}">
                <a16:creationId xmlns:a16="http://schemas.microsoft.com/office/drawing/2014/main" id="{5D2ADB3D-7051-ADBD-1F8B-589E4F0F8BCD}"/>
              </a:ext>
            </a:extLst>
          </p:cNvPr>
          <p:cNvSpPr/>
          <p:nvPr/>
        </p:nvSpPr>
        <p:spPr>
          <a:xfrm>
            <a:off x="5691963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4" name="Rechteck 1633">
            <a:extLst>
              <a:ext uri="{FF2B5EF4-FFF2-40B4-BE49-F238E27FC236}">
                <a16:creationId xmlns:a16="http://schemas.microsoft.com/office/drawing/2014/main" id="{ADCDDF7F-A74A-ECE1-7E35-34A7892335E1}"/>
              </a:ext>
            </a:extLst>
          </p:cNvPr>
          <p:cNvSpPr/>
          <p:nvPr/>
        </p:nvSpPr>
        <p:spPr>
          <a:xfrm>
            <a:off x="6107499" y="470370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1" name="Rechteck 1610">
            <a:extLst>
              <a:ext uri="{FF2B5EF4-FFF2-40B4-BE49-F238E27FC236}">
                <a16:creationId xmlns:a16="http://schemas.microsoft.com/office/drawing/2014/main" id="{A67B3A5D-7050-0725-CAB5-CEB38F594149}"/>
              </a:ext>
            </a:extLst>
          </p:cNvPr>
          <p:cNvSpPr/>
          <p:nvPr/>
        </p:nvSpPr>
        <p:spPr>
          <a:xfrm>
            <a:off x="4029819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2" name="Rechteck 1611">
            <a:extLst>
              <a:ext uri="{FF2B5EF4-FFF2-40B4-BE49-F238E27FC236}">
                <a16:creationId xmlns:a16="http://schemas.microsoft.com/office/drawing/2014/main" id="{4BD8B57D-2A6F-C18C-0DB5-C770DFAB4FF8}"/>
              </a:ext>
            </a:extLst>
          </p:cNvPr>
          <p:cNvSpPr/>
          <p:nvPr/>
        </p:nvSpPr>
        <p:spPr>
          <a:xfrm>
            <a:off x="4237587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3" name="Rechteck 1612">
            <a:extLst>
              <a:ext uri="{FF2B5EF4-FFF2-40B4-BE49-F238E27FC236}">
                <a16:creationId xmlns:a16="http://schemas.microsoft.com/office/drawing/2014/main" id="{4CE81D11-EF83-29DB-8646-F1DD1FE6108C}"/>
              </a:ext>
            </a:extLst>
          </p:cNvPr>
          <p:cNvSpPr/>
          <p:nvPr/>
        </p:nvSpPr>
        <p:spPr>
          <a:xfrm>
            <a:off x="4653123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4" name="Rechteck 1613">
            <a:extLst>
              <a:ext uri="{FF2B5EF4-FFF2-40B4-BE49-F238E27FC236}">
                <a16:creationId xmlns:a16="http://schemas.microsoft.com/office/drawing/2014/main" id="{B24335C5-5941-EDC9-02AF-00AB0863350B}"/>
              </a:ext>
            </a:extLst>
          </p:cNvPr>
          <p:cNvSpPr/>
          <p:nvPr/>
        </p:nvSpPr>
        <p:spPr>
          <a:xfrm>
            <a:off x="5068659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5" name="Rechteck 1614">
            <a:extLst>
              <a:ext uri="{FF2B5EF4-FFF2-40B4-BE49-F238E27FC236}">
                <a16:creationId xmlns:a16="http://schemas.microsoft.com/office/drawing/2014/main" id="{5620DD01-EA43-7D5C-80F2-2B7D1F041CC8}"/>
              </a:ext>
            </a:extLst>
          </p:cNvPr>
          <p:cNvSpPr/>
          <p:nvPr/>
        </p:nvSpPr>
        <p:spPr>
          <a:xfrm>
            <a:off x="5484195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6" name="Rechteck 1615">
            <a:extLst>
              <a:ext uri="{FF2B5EF4-FFF2-40B4-BE49-F238E27FC236}">
                <a16:creationId xmlns:a16="http://schemas.microsoft.com/office/drawing/2014/main" id="{545B779F-CC67-2E58-C33A-BA7F8E581262}"/>
              </a:ext>
            </a:extLst>
          </p:cNvPr>
          <p:cNvSpPr/>
          <p:nvPr/>
        </p:nvSpPr>
        <p:spPr>
          <a:xfrm>
            <a:off x="5899731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7" name="Rechteck 1616">
            <a:extLst>
              <a:ext uri="{FF2B5EF4-FFF2-40B4-BE49-F238E27FC236}">
                <a16:creationId xmlns:a16="http://schemas.microsoft.com/office/drawing/2014/main" id="{96D2E76C-AB9A-8CCC-E326-AB875B9CB96C}"/>
              </a:ext>
            </a:extLst>
          </p:cNvPr>
          <p:cNvSpPr/>
          <p:nvPr/>
        </p:nvSpPr>
        <p:spPr>
          <a:xfrm>
            <a:off x="6315267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8" name="Rechteck 1617">
            <a:extLst>
              <a:ext uri="{FF2B5EF4-FFF2-40B4-BE49-F238E27FC236}">
                <a16:creationId xmlns:a16="http://schemas.microsoft.com/office/drawing/2014/main" id="{F01E7D48-E97F-A689-5C8A-7AED5E8668E4}"/>
              </a:ext>
            </a:extLst>
          </p:cNvPr>
          <p:cNvSpPr/>
          <p:nvPr/>
        </p:nvSpPr>
        <p:spPr>
          <a:xfrm>
            <a:off x="4445355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9" name="Rechteck 1618">
            <a:extLst>
              <a:ext uri="{FF2B5EF4-FFF2-40B4-BE49-F238E27FC236}">
                <a16:creationId xmlns:a16="http://schemas.microsoft.com/office/drawing/2014/main" id="{0DDF2868-657F-9CF2-37AB-2E01467B25D0}"/>
              </a:ext>
            </a:extLst>
          </p:cNvPr>
          <p:cNvSpPr/>
          <p:nvPr/>
        </p:nvSpPr>
        <p:spPr>
          <a:xfrm>
            <a:off x="4860891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0" name="Rechteck 1619">
            <a:extLst>
              <a:ext uri="{FF2B5EF4-FFF2-40B4-BE49-F238E27FC236}">
                <a16:creationId xmlns:a16="http://schemas.microsoft.com/office/drawing/2014/main" id="{A5B33AE1-D4C8-B3D1-8878-C47230EB00FA}"/>
              </a:ext>
            </a:extLst>
          </p:cNvPr>
          <p:cNvSpPr/>
          <p:nvPr/>
        </p:nvSpPr>
        <p:spPr>
          <a:xfrm>
            <a:off x="5276427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1" name="Rechteck 1620">
            <a:extLst>
              <a:ext uri="{FF2B5EF4-FFF2-40B4-BE49-F238E27FC236}">
                <a16:creationId xmlns:a16="http://schemas.microsoft.com/office/drawing/2014/main" id="{62F5849D-D8A3-14CC-140A-C7DFD30B8238}"/>
              </a:ext>
            </a:extLst>
          </p:cNvPr>
          <p:cNvSpPr/>
          <p:nvPr/>
        </p:nvSpPr>
        <p:spPr>
          <a:xfrm>
            <a:off x="5691963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2" name="Rechteck 1621">
            <a:extLst>
              <a:ext uri="{FF2B5EF4-FFF2-40B4-BE49-F238E27FC236}">
                <a16:creationId xmlns:a16="http://schemas.microsoft.com/office/drawing/2014/main" id="{8449A5EA-644F-9EBE-F205-536D73D7069C}"/>
              </a:ext>
            </a:extLst>
          </p:cNvPr>
          <p:cNvSpPr/>
          <p:nvPr/>
        </p:nvSpPr>
        <p:spPr>
          <a:xfrm>
            <a:off x="6107499" y="486559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9" name="Rechteck 1598">
            <a:extLst>
              <a:ext uri="{FF2B5EF4-FFF2-40B4-BE49-F238E27FC236}">
                <a16:creationId xmlns:a16="http://schemas.microsoft.com/office/drawing/2014/main" id="{99FC0D84-3717-DF8C-16FC-46C81780A088}"/>
              </a:ext>
            </a:extLst>
          </p:cNvPr>
          <p:cNvSpPr/>
          <p:nvPr/>
        </p:nvSpPr>
        <p:spPr>
          <a:xfrm>
            <a:off x="4029819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0" name="Rechteck 1599">
            <a:extLst>
              <a:ext uri="{FF2B5EF4-FFF2-40B4-BE49-F238E27FC236}">
                <a16:creationId xmlns:a16="http://schemas.microsoft.com/office/drawing/2014/main" id="{273A96CC-27F3-F01B-E642-3503115ACC45}"/>
              </a:ext>
            </a:extLst>
          </p:cNvPr>
          <p:cNvSpPr/>
          <p:nvPr/>
        </p:nvSpPr>
        <p:spPr>
          <a:xfrm>
            <a:off x="4237587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1" name="Rechteck 1600">
            <a:extLst>
              <a:ext uri="{FF2B5EF4-FFF2-40B4-BE49-F238E27FC236}">
                <a16:creationId xmlns:a16="http://schemas.microsoft.com/office/drawing/2014/main" id="{F43E215E-CACF-AEEA-5453-F7BF24DAB9F5}"/>
              </a:ext>
            </a:extLst>
          </p:cNvPr>
          <p:cNvSpPr/>
          <p:nvPr/>
        </p:nvSpPr>
        <p:spPr>
          <a:xfrm>
            <a:off x="4653123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2" name="Rechteck 1601">
            <a:extLst>
              <a:ext uri="{FF2B5EF4-FFF2-40B4-BE49-F238E27FC236}">
                <a16:creationId xmlns:a16="http://schemas.microsoft.com/office/drawing/2014/main" id="{8D03EC32-3928-8832-B2B9-128FDB3C9175}"/>
              </a:ext>
            </a:extLst>
          </p:cNvPr>
          <p:cNvSpPr/>
          <p:nvPr/>
        </p:nvSpPr>
        <p:spPr>
          <a:xfrm>
            <a:off x="5068659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3" name="Rechteck 1602">
            <a:extLst>
              <a:ext uri="{FF2B5EF4-FFF2-40B4-BE49-F238E27FC236}">
                <a16:creationId xmlns:a16="http://schemas.microsoft.com/office/drawing/2014/main" id="{9D4FAE1F-ACC6-A247-E23B-4FE080843468}"/>
              </a:ext>
            </a:extLst>
          </p:cNvPr>
          <p:cNvSpPr/>
          <p:nvPr/>
        </p:nvSpPr>
        <p:spPr>
          <a:xfrm>
            <a:off x="5484195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4" name="Rechteck 1603">
            <a:extLst>
              <a:ext uri="{FF2B5EF4-FFF2-40B4-BE49-F238E27FC236}">
                <a16:creationId xmlns:a16="http://schemas.microsoft.com/office/drawing/2014/main" id="{F8E738C0-542C-44B0-458A-AC158EBC3627}"/>
              </a:ext>
            </a:extLst>
          </p:cNvPr>
          <p:cNvSpPr/>
          <p:nvPr/>
        </p:nvSpPr>
        <p:spPr>
          <a:xfrm>
            <a:off x="5899731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5" name="Rechteck 1604">
            <a:extLst>
              <a:ext uri="{FF2B5EF4-FFF2-40B4-BE49-F238E27FC236}">
                <a16:creationId xmlns:a16="http://schemas.microsoft.com/office/drawing/2014/main" id="{2FE42519-D52D-CCF1-7726-125DB512A7DD}"/>
              </a:ext>
            </a:extLst>
          </p:cNvPr>
          <p:cNvSpPr/>
          <p:nvPr/>
        </p:nvSpPr>
        <p:spPr>
          <a:xfrm>
            <a:off x="6315267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6" name="Rechteck 1605">
            <a:extLst>
              <a:ext uri="{FF2B5EF4-FFF2-40B4-BE49-F238E27FC236}">
                <a16:creationId xmlns:a16="http://schemas.microsoft.com/office/drawing/2014/main" id="{64BFFA0A-E0EC-6453-EA6D-58A5777EAE07}"/>
              </a:ext>
            </a:extLst>
          </p:cNvPr>
          <p:cNvSpPr/>
          <p:nvPr/>
        </p:nvSpPr>
        <p:spPr>
          <a:xfrm>
            <a:off x="4445355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7" name="Rechteck 1606">
            <a:extLst>
              <a:ext uri="{FF2B5EF4-FFF2-40B4-BE49-F238E27FC236}">
                <a16:creationId xmlns:a16="http://schemas.microsoft.com/office/drawing/2014/main" id="{4BD7E427-3ED8-64E0-5C74-DDFFE5F38E41}"/>
              </a:ext>
            </a:extLst>
          </p:cNvPr>
          <p:cNvSpPr/>
          <p:nvPr/>
        </p:nvSpPr>
        <p:spPr>
          <a:xfrm>
            <a:off x="4860891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8" name="Rechteck 1607">
            <a:extLst>
              <a:ext uri="{FF2B5EF4-FFF2-40B4-BE49-F238E27FC236}">
                <a16:creationId xmlns:a16="http://schemas.microsoft.com/office/drawing/2014/main" id="{B34DADE4-FCE6-EC17-C574-441235C2DB00}"/>
              </a:ext>
            </a:extLst>
          </p:cNvPr>
          <p:cNvSpPr/>
          <p:nvPr/>
        </p:nvSpPr>
        <p:spPr>
          <a:xfrm>
            <a:off x="5276427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9" name="Rechteck 1608">
            <a:extLst>
              <a:ext uri="{FF2B5EF4-FFF2-40B4-BE49-F238E27FC236}">
                <a16:creationId xmlns:a16="http://schemas.microsoft.com/office/drawing/2014/main" id="{3B639C4B-E49F-E7FD-E95C-94FC9EA27014}"/>
              </a:ext>
            </a:extLst>
          </p:cNvPr>
          <p:cNvSpPr/>
          <p:nvPr/>
        </p:nvSpPr>
        <p:spPr>
          <a:xfrm>
            <a:off x="5691963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0" name="Rechteck 1609">
            <a:extLst>
              <a:ext uri="{FF2B5EF4-FFF2-40B4-BE49-F238E27FC236}">
                <a16:creationId xmlns:a16="http://schemas.microsoft.com/office/drawing/2014/main" id="{D49893B6-51FC-9410-7421-69B1E7ED64BC}"/>
              </a:ext>
            </a:extLst>
          </p:cNvPr>
          <p:cNvSpPr/>
          <p:nvPr/>
        </p:nvSpPr>
        <p:spPr>
          <a:xfrm>
            <a:off x="6107499" y="502747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7" name="Rechteck 1586">
            <a:extLst>
              <a:ext uri="{FF2B5EF4-FFF2-40B4-BE49-F238E27FC236}">
                <a16:creationId xmlns:a16="http://schemas.microsoft.com/office/drawing/2014/main" id="{ED32B811-FE58-E521-C101-C9545AA009B0}"/>
              </a:ext>
            </a:extLst>
          </p:cNvPr>
          <p:cNvSpPr/>
          <p:nvPr/>
        </p:nvSpPr>
        <p:spPr>
          <a:xfrm>
            <a:off x="4029819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8" name="Rechteck 1587">
            <a:extLst>
              <a:ext uri="{FF2B5EF4-FFF2-40B4-BE49-F238E27FC236}">
                <a16:creationId xmlns:a16="http://schemas.microsoft.com/office/drawing/2014/main" id="{B6879370-C2B7-C4CC-650E-C0155B5BBF10}"/>
              </a:ext>
            </a:extLst>
          </p:cNvPr>
          <p:cNvSpPr/>
          <p:nvPr/>
        </p:nvSpPr>
        <p:spPr>
          <a:xfrm>
            <a:off x="4237587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9" name="Rechteck 1588">
            <a:extLst>
              <a:ext uri="{FF2B5EF4-FFF2-40B4-BE49-F238E27FC236}">
                <a16:creationId xmlns:a16="http://schemas.microsoft.com/office/drawing/2014/main" id="{05D2381D-1CDF-0195-C8A4-BF879D55E937}"/>
              </a:ext>
            </a:extLst>
          </p:cNvPr>
          <p:cNvSpPr/>
          <p:nvPr/>
        </p:nvSpPr>
        <p:spPr>
          <a:xfrm>
            <a:off x="4653123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0" name="Rechteck 1589">
            <a:extLst>
              <a:ext uri="{FF2B5EF4-FFF2-40B4-BE49-F238E27FC236}">
                <a16:creationId xmlns:a16="http://schemas.microsoft.com/office/drawing/2014/main" id="{F913887B-1C88-FF8F-8EA1-95598C059A08}"/>
              </a:ext>
            </a:extLst>
          </p:cNvPr>
          <p:cNvSpPr/>
          <p:nvPr/>
        </p:nvSpPr>
        <p:spPr>
          <a:xfrm>
            <a:off x="5068659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1" name="Rechteck 1590">
            <a:extLst>
              <a:ext uri="{FF2B5EF4-FFF2-40B4-BE49-F238E27FC236}">
                <a16:creationId xmlns:a16="http://schemas.microsoft.com/office/drawing/2014/main" id="{40A21BA9-8789-00B8-DF05-A1BABB3EDEC0}"/>
              </a:ext>
            </a:extLst>
          </p:cNvPr>
          <p:cNvSpPr/>
          <p:nvPr/>
        </p:nvSpPr>
        <p:spPr>
          <a:xfrm>
            <a:off x="5484195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2" name="Rechteck 1591">
            <a:extLst>
              <a:ext uri="{FF2B5EF4-FFF2-40B4-BE49-F238E27FC236}">
                <a16:creationId xmlns:a16="http://schemas.microsoft.com/office/drawing/2014/main" id="{456B5134-0BB8-2F36-0363-FE3D3B68613D}"/>
              </a:ext>
            </a:extLst>
          </p:cNvPr>
          <p:cNvSpPr/>
          <p:nvPr/>
        </p:nvSpPr>
        <p:spPr>
          <a:xfrm>
            <a:off x="5899731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3" name="Rechteck 1592">
            <a:extLst>
              <a:ext uri="{FF2B5EF4-FFF2-40B4-BE49-F238E27FC236}">
                <a16:creationId xmlns:a16="http://schemas.microsoft.com/office/drawing/2014/main" id="{9280C289-12CD-21B4-3321-1AAE70894EA4}"/>
              </a:ext>
            </a:extLst>
          </p:cNvPr>
          <p:cNvSpPr/>
          <p:nvPr/>
        </p:nvSpPr>
        <p:spPr>
          <a:xfrm>
            <a:off x="6315267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4" name="Rechteck 1593">
            <a:extLst>
              <a:ext uri="{FF2B5EF4-FFF2-40B4-BE49-F238E27FC236}">
                <a16:creationId xmlns:a16="http://schemas.microsoft.com/office/drawing/2014/main" id="{57C2CDE4-B8CD-3434-B96A-EA5C6413B4A5}"/>
              </a:ext>
            </a:extLst>
          </p:cNvPr>
          <p:cNvSpPr/>
          <p:nvPr/>
        </p:nvSpPr>
        <p:spPr>
          <a:xfrm>
            <a:off x="4445355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5" name="Rechteck 1594">
            <a:extLst>
              <a:ext uri="{FF2B5EF4-FFF2-40B4-BE49-F238E27FC236}">
                <a16:creationId xmlns:a16="http://schemas.microsoft.com/office/drawing/2014/main" id="{6DE88A1B-8AC7-0CB2-294C-68D7A65AF166}"/>
              </a:ext>
            </a:extLst>
          </p:cNvPr>
          <p:cNvSpPr/>
          <p:nvPr/>
        </p:nvSpPr>
        <p:spPr>
          <a:xfrm>
            <a:off x="4860891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6" name="Rechteck 1595">
            <a:extLst>
              <a:ext uri="{FF2B5EF4-FFF2-40B4-BE49-F238E27FC236}">
                <a16:creationId xmlns:a16="http://schemas.microsoft.com/office/drawing/2014/main" id="{B973169B-0B38-C73D-281B-740B9AC523FE}"/>
              </a:ext>
            </a:extLst>
          </p:cNvPr>
          <p:cNvSpPr/>
          <p:nvPr/>
        </p:nvSpPr>
        <p:spPr>
          <a:xfrm>
            <a:off x="5276427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7" name="Rechteck 1596">
            <a:extLst>
              <a:ext uri="{FF2B5EF4-FFF2-40B4-BE49-F238E27FC236}">
                <a16:creationId xmlns:a16="http://schemas.microsoft.com/office/drawing/2014/main" id="{F382F0F8-638B-1940-6A9D-28E86119D7C6}"/>
              </a:ext>
            </a:extLst>
          </p:cNvPr>
          <p:cNvSpPr/>
          <p:nvPr/>
        </p:nvSpPr>
        <p:spPr>
          <a:xfrm>
            <a:off x="5691963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8" name="Rechteck 1597">
            <a:extLst>
              <a:ext uri="{FF2B5EF4-FFF2-40B4-BE49-F238E27FC236}">
                <a16:creationId xmlns:a16="http://schemas.microsoft.com/office/drawing/2014/main" id="{4924885F-6775-7FE5-BB74-FD544608F19E}"/>
              </a:ext>
            </a:extLst>
          </p:cNvPr>
          <p:cNvSpPr/>
          <p:nvPr/>
        </p:nvSpPr>
        <p:spPr>
          <a:xfrm>
            <a:off x="6107499" y="518935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5" name="Rechteck 1574">
            <a:extLst>
              <a:ext uri="{FF2B5EF4-FFF2-40B4-BE49-F238E27FC236}">
                <a16:creationId xmlns:a16="http://schemas.microsoft.com/office/drawing/2014/main" id="{4CE10C57-C152-F05D-A3B7-9F8FD5B2E54E}"/>
              </a:ext>
            </a:extLst>
          </p:cNvPr>
          <p:cNvSpPr/>
          <p:nvPr/>
        </p:nvSpPr>
        <p:spPr>
          <a:xfrm>
            <a:off x="4029819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6" name="Rechteck 1575">
            <a:extLst>
              <a:ext uri="{FF2B5EF4-FFF2-40B4-BE49-F238E27FC236}">
                <a16:creationId xmlns:a16="http://schemas.microsoft.com/office/drawing/2014/main" id="{7FE51E46-3CA4-1EE7-824E-0BAAB9C2AA91}"/>
              </a:ext>
            </a:extLst>
          </p:cNvPr>
          <p:cNvSpPr/>
          <p:nvPr/>
        </p:nvSpPr>
        <p:spPr>
          <a:xfrm>
            <a:off x="4237587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7" name="Rechteck 1576">
            <a:extLst>
              <a:ext uri="{FF2B5EF4-FFF2-40B4-BE49-F238E27FC236}">
                <a16:creationId xmlns:a16="http://schemas.microsoft.com/office/drawing/2014/main" id="{6AE390AE-79F9-7A5E-06EB-93843E220449}"/>
              </a:ext>
            </a:extLst>
          </p:cNvPr>
          <p:cNvSpPr/>
          <p:nvPr/>
        </p:nvSpPr>
        <p:spPr>
          <a:xfrm>
            <a:off x="4653123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8" name="Rechteck 1577">
            <a:extLst>
              <a:ext uri="{FF2B5EF4-FFF2-40B4-BE49-F238E27FC236}">
                <a16:creationId xmlns:a16="http://schemas.microsoft.com/office/drawing/2014/main" id="{47225DC8-5186-9318-B2F3-A06A17ECB0FE}"/>
              </a:ext>
            </a:extLst>
          </p:cNvPr>
          <p:cNvSpPr/>
          <p:nvPr/>
        </p:nvSpPr>
        <p:spPr>
          <a:xfrm>
            <a:off x="5068659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9" name="Rechteck 1578">
            <a:extLst>
              <a:ext uri="{FF2B5EF4-FFF2-40B4-BE49-F238E27FC236}">
                <a16:creationId xmlns:a16="http://schemas.microsoft.com/office/drawing/2014/main" id="{BBB2A86D-B8A3-088D-0320-2D31DA1B3C7A}"/>
              </a:ext>
            </a:extLst>
          </p:cNvPr>
          <p:cNvSpPr/>
          <p:nvPr/>
        </p:nvSpPr>
        <p:spPr>
          <a:xfrm>
            <a:off x="5484195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0" name="Rechteck 1579">
            <a:extLst>
              <a:ext uri="{FF2B5EF4-FFF2-40B4-BE49-F238E27FC236}">
                <a16:creationId xmlns:a16="http://schemas.microsoft.com/office/drawing/2014/main" id="{48CD02DF-8F30-9E02-D25F-FEEA8189A9FF}"/>
              </a:ext>
            </a:extLst>
          </p:cNvPr>
          <p:cNvSpPr/>
          <p:nvPr/>
        </p:nvSpPr>
        <p:spPr>
          <a:xfrm>
            <a:off x="5899731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1" name="Rechteck 1580">
            <a:extLst>
              <a:ext uri="{FF2B5EF4-FFF2-40B4-BE49-F238E27FC236}">
                <a16:creationId xmlns:a16="http://schemas.microsoft.com/office/drawing/2014/main" id="{B7693CC5-3D7C-72F5-A1A3-4BB33F1E6FE8}"/>
              </a:ext>
            </a:extLst>
          </p:cNvPr>
          <p:cNvSpPr/>
          <p:nvPr/>
        </p:nvSpPr>
        <p:spPr>
          <a:xfrm>
            <a:off x="6315267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2" name="Rechteck 1581">
            <a:extLst>
              <a:ext uri="{FF2B5EF4-FFF2-40B4-BE49-F238E27FC236}">
                <a16:creationId xmlns:a16="http://schemas.microsoft.com/office/drawing/2014/main" id="{38E45C82-B86B-93B7-EC16-BEEE0B743E61}"/>
              </a:ext>
            </a:extLst>
          </p:cNvPr>
          <p:cNvSpPr/>
          <p:nvPr/>
        </p:nvSpPr>
        <p:spPr>
          <a:xfrm>
            <a:off x="4445355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3" name="Rechteck 1582">
            <a:extLst>
              <a:ext uri="{FF2B5EF4-FFF2-40B4-BE49-F238E27FC236}">
                <a16:creationId xmlns:a16="http://schemas.microsoft.com/office/drawing/2014/main" id="{71D95782-C079-3BA7-5E20-435AF384479E}"/>
              </a:ext>
            </a:extLst>
          </p:cNvPr>
          <p:cNvSpPr/>
          <p:nvPr/>
        </p:nvSpPr>
        <p:spPr>
          <a:xfrm>
            <a:off x="4860891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4" name="Rechteck 1583">
            <a:extLst>
              <a:ext uri="{FF2B5EF4-FFF2-40B4-BE49-F238E27FC236}">
                <a16:creationId xmlns:a16="http://schemas.microsoft.com/office/drawing/2014/main" id="{ACD56926-03C4-4305-4112-FB58542C9CAA}"/>
              </a:ext>
            </a:extLst>
          </p:cNvPr>
          <p:cNvSpPr/>
          <p:nvPr/>
        </p:nvSpPr>
        <p:spPr>
          <a:xfrm>
            <a:off x="5276427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5" name="Rechteck 1584">
            <a:extLst>
              <a:ext uri="{FF2B5EF4-FFF2-40B4-BE49-F238E27FC236}">
                <a16:creationId xmlns:a16="http://schemas.microsoft.com/office/drawing/2014/main" id="{BCC022C4-3F95-908F-21E3-58DF5BDFA9DA}"/>
              </a:ext>
            </a:extLst>
          </p:cNvPr>
          <p:cNvSpPr/>
          <p:nvPr/>
        </p:nvSpPr>
        <p:spPr>
          <a:xfrm>
            <a:off x="5691963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6" name="Rechteck 1585">
            <a:extLst>
              <a:ext uri="{FF2B5EF4-FFF2-40B4-BE49-F238E27FC236}">
                <a16:creationId xmlns:a16="http://schemas.microsoft.com/office/drawing/2014/main" id="{F7223728-F801-85C2-001C-03141EE72911}"/>
              </a:ext>
            </a:extLst>
          </p:cNvPr>
          <p:cNvSpPr/>
          <p:nvPr/>
        </p:nvSpPr>
        <p:spPr>
          <a:xfrm>
            <a:off x="6107499" y="535124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3" name="Rechteck 1562">
            <a:extLst>
              <a:ext uri="{FF2B5EF4-FFF2-40B4-BE49-F238E27FC236}">
                <a16:creationId xmlns:a16="http://schemas.microsoft.com/office/drawing/2014/main" id="{EDC69BEF-95B8-1EDE-480A-225FFED6E2E6}"/>
              </a:ext>
            </a:extLst>
          </p:cNvPr>
          <p:cNvSpPr/>
          <p:nvPr/>
        </p:nvSpPr>
        <p:spPr>
          <a:xfrm>
            <a:off x="4029819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4" name="Rechteck 1563">
            <a:extLst>
              <a:ext uri="{FF2B5EF4-FFF2-40B4-BE49-F238E27FC236}">
                <a16:creationId xmlns:a16="http://schemas.microsoft.com/office/drawing/2014/main" id="{66D83512-A6F1-1CAA-FA1D-EB60185ADEDB}"/>
              </a:ext>
            </a:extLst>
          </p:cNvPr>
          <p:cNvSpPr/>
          <p:nvPr/>
        </p:nvSpPr>
        <p:spPr>
          <a:xfrm>
            <a:off x="4237587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5" name="Rechteck 1564">
            <a:extLst>
              <a:ext uri="{FF2B5EF4-FFF2-40B4-BE49-F238E27FC236}">
                <a16:creationId xmlns:a16="http://schemas.microsoft.com/office/drawing/2014/main" id="{CF827449-D67E-4F86-BE39-79427D729347}"/>
              </a:ext>
            </a:extLst>
          </p:cNvPr>
          <p:cNvSpPr/>
          <p:nvPr/>
        </p:nvSpPr>
        <p:spPr>
          <a:xfrm>
            <a:off x="4653123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6" name="Rechteck 1565">
            <a:extLst>
              <a:ext uri="{FF2B5EF4-FFF2-40B4-BE49-F238E27FC236}">
                <a16:creationId xmlns:a16="http://schemas.microsoft.com/office/drawing/2014/main" id="{9A89C690-D073-E17F-9D22-43FB207A365D}"/>
              </a:ext>
            </a:extLst>
          </p:cNvPr>
          <p:cNvSpPr/>
          <p:nvPr/>
        </p:nvSpPr>
        <p:spPr>
          <a:xfrm>
            <a:off x="5068659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7" name="Rechteck 1566">
            <a:extLst>
              <a:ext uri="{FF2B5EF4-FFF2-40B4-BE49-F238E27FC236}">
                <a16:creationId xmlns:a16="http://schemas.microsoft.com/office/drawing/2014/main" id="{79DE7111-3DE6-5CFC-E3ED-8F39233DB867}"/>
              </a:ext>
            </a:extLst>
          </p:cNvPr>
          <p:cNvSpPr/>
          <p:nvPr/>
        </p:nvSpPr>
        <p:spPr>
          <a:xfrm>
            <a:off x="5484195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8" name="Rechteck 1567">
            <a:extLst>
              <a:ext uri="{FF2B5EF4-FFF2-40B4-BE49-F238E27FC236}">
                <a16:creationId xmlns:a16="http://schemas.microsoft.com/office/drawing/2014/main" id="{8F6F9392-3B12-C1C1-67DA-4C9795325671}"/>
              </a:ext>
            </a:extLst>
          </p:cNvPr>
          <p:cNvSpPr/>
          <p:nvPr/>
        </p:nvSpPr>
        <p:spPr>
          <a:xfrm>
            <a:off x="5899731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9" name="Rechteck 1568">
            <a:extLst>
              <a:ext uri="{FF2B5EF4-FFF2-40B4-BE49-F238E27FC236}">
                <a16:creationId xmlns:a16="http://schemas.microsoft.com/office/drawing/2014/main" id="{F2E86156-137E-AC62-769F-055F910D31C8}"/>
              </a:ext>
            </a:extLst>
          </p:cNvPr>
          <p:cNvSpPr/>
          <p:nvPr/>
        </p:nvSpPr>
        <p:spPr>
          <a:xfrm>
            <a:off x="6315267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0" name="Rechteck 1569">
            <a:extLst>
              <a:ext uri="{FF2B5EF4-FFF2-40B4-BE49-F238E27FC236}">
                <a16:creationId xmlns:a16="http://schemas.microsoft.com/office/drawing/2014/main" id="{41492845-3512-AA47-F34C-0CB406C9DE15}"/>
              </a:ext>
            </a:extLst>
          </p:cNvPr>
          <p:cNvSpPr/>
          <p:nvPr/>
        </p:nvSpPr>
        <p:spPr>
          <a:xfrm>
            <a:off x="4445355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1" name="Rechteck 1570">
            <a:extLst>
              <a:ext uri="{FF2B5EF4-FFF2-40B4-BE49-F238E27FC236}">
                <a16:creationId xmlns:a16="http://schemas.microsoft.com/office/drawing/2014/main" id="{EECDA84F-C3E6-3FC0-8ECB-8BF6CFB41E6D}"/>
              </a:ext>
            </a:extLst>
          </p:cNvPr>
          <p:cNvSpPr/>
          <p:nvPr/>
        </p:nvSpPr>
        <p:spPr>
          <a:xfrm>
            <a:off x="4860891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2" name="Rechteck 1571">
            <a:extLst>
              <a:ext uri="{FF2B5EF4-FFF2-40B4-BE49-F238E27FC236}">
                <a16:creationId xmlns:a16="http://schemas.microsoft.com/office/drawing/2014/main" id="{C3D30FC1-91E2-4D8C-C000-9E01AFD2A34D}"/>
              </a:ext>
            </a:extLst>
          </p:cNvPr>
          <p:cNvSpPr/>
          <p:nvPr/>
        </p:nvSpPr>
        <p:spPr>
          <a:xfrm>
            <a:off x="5276427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3" name="Rechteck 1572">
            <a:extLst>
              <a:ext uri="{FF2B5EF4-FFF2-40B4-BE49-F238E27FC236}">
                <a16:creationId xmlns:a16="http://schemas.microsoft.com/office/drawing/2014/main" id="{C00432D4-0899-C5B6-D7E9-DBE67F21394F}"/>
              </a:ext>
            </a:extLst>
          </p:cNvPr>
          <p:cNvSpPr/>
          <p:nvPr/>
        </p:nvSpPr>
        <p:spPr>
          <a:xfrm>
            <a:off x="5691963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4" name="Rechteck 1573">
            <a:extLst>
              <a:ext uri="{FF2B5EF4-FFF2-40B4-BE49-F238E27FC236}">
                <a16:creationId xmlns:a16="http://schemas.microsoft.com/office/drawing/2014/main" id="{75CCBAD7-BD07-9E1F-A738-B6BA82F92F2A}"/>
              </a:ext>
            </a:extLst>
          </p:cNvPr>
          <p:cNvSpPr/>
          <p:nvPr/>
        </p:nvSpPr>
        <p:spPr>
          <a:xfrm>
            <a:off x="6107499" y="551312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1" name="Rechteck 1550">
            <a:extLst>
              <a:ext uri="{FF2B5EF4-FFF2-40B4-BE49-F238E27FC236}">
                <a16:creationId xmlns:a16="http://schemas.microsoft.com/office/drawing/2014/main" id="{F50E799B-3C5E-8399-2938-33F4553B629B}"/>
              </a:ext>
            </a:extLst>
          </p:cNvPr>
          <p:cNvSpPr/>
          <p:nvPr/>
        </p:nvSpPr>
        <p:spPr>
          <a:xfrm>
            <a:off x="4029819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2" name="Rechteck 1551">
            <a:extLst>
              <a:ext uri="{FF2B5EF4-FFF2-40B4-BE49-F238E27FC236}">
                <a16:creationId xmlns:a16="http://schemas.microsoft.com/office/drawing/2014/main" id="{FFE94EDE-69EA-E1DB-9184-6CD5F5A89540}"/>
              </a:ext>
            </a:extLst>
          </p:cNvPr>
          <p:cNvSpPr/>
          <p:nvPr/>
        </p:nvSpPr>
        <p:spPr>
          <a:xfrm>
            <a:off x="4237587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3" name="Rechteck 1552">
            <a:extLst>
              <a:ext uri="{FF2B5EF4-FFF2-40B4-BE49-F238E27FC236}">
                <a16:creationId xmlns:a16="http://schemas.microsoft.com/office/drawing/2014/main" id="{EDC4FC77-2961-AC22-8DFD-B83F18AF4B44}"/>
              </a:ext>
            </a:extLst>
          </p:cNvPr>
          <p:cNvSpPr/>
          <p:nvPr/>
        </p:nvSpPr>
        <p:spPr>
          <a:xfrm>
            <a:off x="4653123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4" name="Rechteck 1553">
            <a:extLst>
              <a:ext uri="{FF2B5EF4-FFF2-40B4-BE49-F238E27FC236}">
                <a16:creationId xmlns:a16="http://schemas.microsoft.com/office/drawing/2014/main" id="{8FE52907-8D30-87C5-81AC-B88BFBD56E7C}"/>
              </a:ext>
            </a:extLst>
          </p:cNvPr>
          <p:cNvSpPr/>
          <p:nvPr/>
        </p:nvSpPr>
        <p:spPr>
          <a:xfrm>
            <a:off x="5068659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5" name="Rechteck 1554">
            <a:extLst>
              <a:ext uri="{FF2B5EF4-FFF2-40B4-BE49-F238E27FC236}">
                <a16:creationId xmlns:a16="http://schemas.microsoft.com/office/drawing/2014/main" id="{F4AB8E4E-ADDB-B42B-B82E-54D2CF1154D8}"/>
              </a:ext>
            </a:extLst>
          </p:cNvPr>
          <p:cNvSpPr/>
          <p:nvPr/>
        </p:nvSpPr>
        <p:spPr>
          <a:xfrm>
            <a:off x="5484195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6" name="Rechteck 1555">
            <a:extLst>
              <a:ext uri="{FF2B5EF4-FFF2-40B4-BE49-F238E27FC236}">
                <a16:creationId xmlns:a16="http://schemas.microsoft.com/office/drawing/2014/main" id="{FD21C653-57D7-1DEF-5518-B332C2D0CD47}"/>
              </a:ext>
            </a:extLst>
          </p:cNvPr>
          <p:cNvSpPr/>
          <p:nvPr/>
        </p:nvSpPr>
        <p:spPr>
          <a:xfrm>
            <a:off x="5899731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7" name="Rechteck 1556">
            <a:extLst>
              <a:ext uri="{FF2B5EF4-FFF2-40B4-BE49-F238E27FC236}">
                <a16:creationId xmlns:a16="http://schemas.microsoft.com/office/drawing/2014/main" id="{7BB6CD0E-000D-9692-01BB-6274E3397CB1}"/>
              </a:ext>
            </a:extLst>
          </p:cNvPr>
          <p:cNvSpPr/>
          <p:nvPr/>
        </p:nvSpPr>
        <p:spPr>
          <a:xfrm>
            <a:off x="6315267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8" name="Rechteck 1557">
            <a:extLst>
              <a:ext uri="{FF2B5EF4-FFF2-40B4-BE49-F238E27FC236}">
                <a16:creationId xmlns:a16="http://schemas.microsoft.com/office/drawing/2014/main" id="{0698B45E-2672-ABF9-4E68-5E5100EDA7B8}"/>
              </a:ext>
            </a:extLst>
          </p:cNvPr>
          <p:cNvSpPr/>
          <p:nvPr/>
        </p:nvSpPr>
        <p:spPr>
          <a:xfrm>
            <a:off x="4445355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9" name="Rechteck 1558">
            <a:extLst>
              <a:ext uri="{FF2B5EF4-FFF2-40B4-BE49-F238E27FC236}">
                <a16:creationId xmlns:a16="http://schemas.microsoft.com/office/drawing/2014/main" id="{79F114D7-357F-6EE9-7000-CA4FC3CF3830}"/>
              </a:ext>
            </a:extLst>
          </p:cNvPr>
          <p:cNvSpPr/>
          <p:nvPr/>
        </p:nvSpPr>
        <p:spPr>
          <a:xfrm>
            <a:off x="4860891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0" name="Rechteck 1559">
            <a:extLst>
              <a:ext uri="{FF2B5EF4-FFF2-40B4-BE49-F238E27FC236}">
                <a16:creationId xmlns:a16="http://schemas.microsoft.com/office/drawing/2014/main" id="{94323B40-CE2E-1175-24C3-122503B0BFF6}"/>
              </a:ext>
            </a:extLst>
          </p:cNvPr>
          <p:cNvSpPr/>
          <p:nvPr/>
        </p:nvSpPr>
        <p:spPr>
          <a:xfrm>
            <a:off x="5276427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1" name="Rechteck 1560">
            <a:extLst>
              <a:ext uri="{FF2B5EF4-FFF2-40B4-BE49-F238E27FC236}">
                <a16:creationId xmlns:a16="http://schemas.microsoft.com/office/drawing/2014/main" id="{398F9F7A-013F-C453-951A-AA6036297894}"/>
              </a:ext>
            </a:extLst>
          </p:cNvPr>
          <p:cNvSpPr/>
          <p:nvPr/>
        </p:nvSpPr>
        <p:spPr>
          <a:xfrm>
            <a:off x="5691963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2" name="Rechteck 1561">
            <a:extLst>
              <a:ext uri="{FF2B5EF4-FFF2-40B4-BE49-F238E27FC236}">
                <a16:creationId xmlns:a16="http://schemas.microsoft.com/office/drawing/2014/main" id="{0DCCA3A8-78EE-67AB-FE01-FC06E7A4E3C2}"/>
              </a:ext>
            </a:extLst>
          </p:cNvPr>
          <p:cNvSpPr/>
          <p:nvPr/>
        </p:nvSpPr>
        <p:spPr>
          <a:xfrm>
            <a:off x="6107499" y="567500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9" name="Rechteck 1538">
            <a:extLst>
              <a:ext uri="{FF2B5EF4-FFF2-40B4-BE49-F238E27FC236}">
                <a16:creationId xmlns:a16="http://schemas.microsoft.com/office/drawing/2014/main" id="{EFB7631F-8398-D74F-64B4-3A0A0E918635}"/>
              </a:ext>
            </a:extLst>
          </p:cNvPr>
          <p:cNvSpPr/>
          <p:nvPr/>
        </p:nvSpPr>
        <p:spPr>
          <a:xfrm>
            <a:off x="4029819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0" name="Rechteck 1539">
            <a:extLst>
              <a:ext uri="{FF2B5EF4-FFF2-40B4-BE49-F238E27FC236}">
                <a16:creationId xmlns:a16="http://schemas.microsoft.com/office/drawing/2014/main" id="{FCCB41BD-9E7C-E87B-60E1-AF725D02B0B7}"/>
              </a:ext>
            </a:extLst>
          </p:cNvPr>
          <p:cNvSpPr/>
          <p:nvPr/>
        </p:nvSpPr>
        <p:spPr>
          <a:xfrm>
            <a:off x="4237587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1" name="Rechteck 1540">
            <a:extLst>
              <a:ext uri="{FF2B5EF4-FFF2-40B4-BE49-F238E27FC236}">
                <a16:creationId xmlns:a16="http://schemas.microsoft.com/office/drawing/2014/main" id="{8ACE6BC6-09A9-352D-F47A-01E3CE496771}"/>
              </a:ext>
            </a:extLst>
          </p:cNvPr>
          <p:cNvSpPr/>
          <p:nvPr/>
        </p:nvSpPr>
        <p:spPr>
          <a:xfrm>
            <a:off x="4653123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2" name="Rechteck 1541">
            <a:extLst>
              <a:ext uri="{FF2B5EF4-FFF2-40B4-BE49-F238E27FC236}">
                <a16:creationId xmlns:a16="http://schemas.microsoft.com/office/drawing/2014/main" id="{075552A8-F39E-4561-6988-AC1369E706E3}"/>
              </a:ext>
            </a:extLst>
          </p:cNvPr>
          <p:cNvSpPr/>
          <p:nvPr/>
        </p:nvSpPr>
        <p:spPr>
          <a:xfrm>
            <a:off x="5068659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3" name="Rechteck 1542">
            <a:extLst>
              <a:ext uri="{FF2B5EF4-FFF2-40B4-BE49-F238E27FC236}">
                <a16:creationId xmlns:a16="http://schemas.microsoft.com/office/drawing/2014/main" id="{2922CC7C-B623-5143-8E93-3AA7F750F232}"/>
              </a:ext>
            </a:extLst>
          </p:cNvPr>
          <p:cNvSpPr/>
          <p:nvPr/>
        </p:nvSpPr>
        <p:spPr>
          <a:xfrm>
            <a:off x="5484195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4" name="Rechteck 1543">
            <a:extLst>
              <a:ext uri="{FF2B5EF4-FFF2-40B4-BE49-F238E27FC236}">
                <a16:creationId xmlns:a16="http://schemas.microsoft.com/office/drawing/2014/main" id="{56AAA14E-6F8C-1F1A-90B7-9EBD09364DA5}"/>
              </a:ext>
            </a:extLst>
          </p:cNvPr>
          <p:cNvSpPr/>
          <p:nvPr/>
        </p:nvSpPr>
        <p:spPr>
          <a:xfrm>
            <a:off x="5899731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5" name="Rechteck 1544">
            <a:extLst>
              <a:ext uri="{FF2B5EF4-FFF2-40B4-BE49-F238E27FC236}">
                <a16:creationId xmlns:a16="http://schemas.microsoft.com/office/drawing/2014/main" id="{624E3B4F-A01D-FAC2-E2ED-23A0FE04DAC4}"/>
              </a:ext>
            </a:extLst>
          </p:cNvPr>
          <p:cNvSpPr/>
          <p:nvPr/>
        </p:nvSpPr>
        <p:spPr>
          <a:xfrm>
            <a:off x="6315267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6" name="Rechteck 1545">
            <a:extLst>
              <a:ext uri="{FF2B5EF4-FFF2-40B4-BE49-F238E27FC236}">
                <a16:creationId xmlns:a16="http://schemas.microsoft.com/office/drawing/2014/main" id="{CFF0B260-3133-752D-FC35-BC64C578307D}"/>
              </a:ext>
            </a:extLst>
          </p:cNvPr>
          <p:cNvSpPr/>
          <p:nvPr/>
        </p:nvSpPr>
        <p:spPr>
          <a:xfrm>
            <a:off x="4445355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7" name="Rechteck 1546">
            <a:extLst>
              <a:ext uri="{FF2B5EF4-FFF2-40B4-BE49-F238E27FC236}">
                <a16:creationId xmlns:a16="http://schemas.microsoft.com/office/drawing/2014/main" id="{CC190200-28B4-CE43-ABEF-099801CCC4DB}"/>
              </a:ext>
            </a:extLst>
          </p:cNvPr>
          <p:cNvSpPr/>
          <p:nvPr/>
        </p:nvSpPr>
        <p:spPr>
          <a:xfrm>
            <a:off x="4860891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8" name="Rechteck 1547">
            <a:extLst>
              <a:ext uri="{FF2B5EF4-FFF2-40B4-BE49-F238E27FC236}">
                <a16:creationId xmlns:a16="http://schemas.microsoft.com/office/drawing/2014/main" id="{775DACC2-863D-C39E-9BEE-11DCF9BC881E}"/>
              </a:ext>
            </a:extLst>
          </p:cNvPr>
          <p:cNvSpPr/>
          <p:nvPr/>
        </p:nvSpPr>
        <p:spPr>
          <a:xfrm>
            <a:off x="5276427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9" name="Rechteck 1548">
            <a:extLst>
              <a:ext uri="{FF2B5EF4-FFF2-40B4-BE49-F238E27FC236}">
                <a16:creationId xmlns:a16="http://schemas.microsoft.com/office/drawing/2014/main" id="{FBA74640-369B-57E6-8A4B-5A23C723744A}"/>
              </a:ext>
            </a:extLst>
          </p:cNvPr>
          <p:cNvSpPr/>
          <p:nvPr/>
        </p:nvSpPr>
        <p:spPr>
          <a:xfrm>
            <a:off x="5691963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0" name="Rechteck 1549">
            <a:extLst>
              <a:ext uri="{FF2B5EF4-FFF2-40B4-BE49-F238E27FC236}">
                <a16:creationId xmlns:a16="http://schemas.microsoft.com/office/drawing/2014/main" id="{6D995C42-DDF5-EBF5-77AE-EA222EF46FF7}"/>
              </a:ext>
            </a:extLst>
          </p:cNvPr>
          <p:cNvSpPr/>
          <p:nvPr/>
        </p:nvSpPr>
        <p:spPr>
          <a:xfrm>
            <a:off x="6107499" y="58368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7" name="Rechteck 1526">
            <a:extLst>
              <a:ext uri="{FF2B5EF4-FFF2-40B4-BE49-F238E27FC236}">
                <a16:creationId xmlns:a16="http://schemas.microsoft.com/office/drawing/2014/main" id="{AF4E6A47-545B-1C10-14C9-E027E2E1B2A7}"/>
              </a:ext>
            </a:extLst>
          </p:cNvPr>
          <p:cNvSpPr/>
          <p:nvPr/>
        </p:nvSpPr>
        <p:spPr>
          <a:xfrm>
            <a:off x="4029819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8" name="Rechteck 1527">
            <a:extLst>
              <a:ext uri="{FF2B5EF4-FFF2-40B4-BE49-F238E27FC236}">
                <a16:creationId xmlns:a16="http://schemas.microsoft.com/office/drawing/2014/main" id="{BC0ACC34-013B-2D25-5040-12C9DA124A24}"/>
              </a:ext>
            </a:extLst>
          </p:cNvPr>
          <p:cNvSpPr/>
          <p:nvPr/>
        </p:nvSpPr>
        <p:spPr>
          <a:xfrm>
            <a:off x="4237587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9" name="Rechteck 1528">
            <a:extLst>
              <a:ext uri="{FF2B5EF4-FFF2-40B4-BE49-F238E27FC236}">
                <a16:creationId xmlns:a16="http://schemas.microsoft.com/office/drawing/2014/main" id="{0B2B7259-DA9C-3626-7BB7-34C2D757F77A}"/>
              </a:ext>
            </a:extLst>
          </p:cNvPr>
          <p:cNvSpPr/>
          <p:nvPr/>
        </p:nvSpPr>
        <p:spPr>
          <a:xfrm>
            <a:off x="4653123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0" name="Rechteck 1529">
            <a:extLst>
              <a:ext uri="{FF2B5EF4-FFF2-40B4-BE49-F238E27FC236}">
                <a16:creationId xmlns:a16="http://schemas.microsoft.com/office/drawing/2014/main" id="{84010BD2-4D17-D308-9894-626352B8315C}"/>
              </a:ext>
            </a:extLst>
          </p:cNvPr>
          <p:cNvSpPr/>
          <p:nvPr/>
        </p:nvSpPr>
        <p:spPr>
          <a:xfrm>
            <a:off x="5068659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1" name="Rechteck 1530">
            <a:extLst>
              <a:ext uri="{FF2B5EF4-FFF2-40B4-BE49-F238E27FC236}">
                <a16:creationId xmlns:a16="http://schemas.microsoft.com/office/drawing/2014/main" id="{A731B3F6-C7A4-23BD-428D-3843B12C9EB5}"/>
              </a:ext>
            </a:extLst>
          </p:cNvPr>
          <p:cNvSpPr/>
          <p:nvPr/>
        </p:nvSpPr>
        <p:spPr>
          <a:xfrm>
            <a:off x="5484195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2" name="Rechteck 1531">
            <a:extLst>
              <a:ext uri="{FF2B5EF4-FFF2-40B4-BE49-F238E27FC236}">
                <a16:creationId xmlns:a16="http://schemas.microsoft.com/office/drawing/2014/main" id="{0FF7DB83-7F40-6982-FFF6-376E7374A22D}"/>
              </a:ext>
            </a:extLst>
          </p:cNvPr>
          <p:cNvSpPr/>
          <p:nvPr/>
        </p:nvSpPr>
        <p:spPr>
          <a:xfrm>
            <a:off x="5899731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3" name="Rechteck 1532">
            <a:extLst>
              <a:ext uri="{FF2B5EF4-FFF2-40B4-BE49-F238E27FC236}">
                <a16:creationId xmlns:a16="http://schemas.microsoft.com/office/drawing/2014/main" id="{64802A4B-B726-89C6-6AA6-835D187249C9}"/>
              </a:ext>
            </a:extLst>
          </p:cNvPr>
          <p:cNvSpPr/>
          <p:nvPr/>
        </p:nvSpPr>
        <p:spPr>
          <a:xfrm>
            <a:off x="6315267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4" name="Rechteck 1533">
            <a:extLst>
              <a:ext uri="{FF2B5EF4-FFF2-40B4-BE49-F238E27FC236}">
                <a16:creationId xmlns:a16="http://schemas.microsoft.com/office/drawing/2014/main" id="{E881DBB6-253D-88B7-C5D4-C298F09BFA17}"/>
              </a:ext>
            </a:extLst>
          </p:cNvPr>
          <p:cNvSpPr/>
          <p:nvPr/>
        </p:nvSpPr>
        <p:spPr>
          <a:xfrm>
            <a:off x="4445355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5" name="Rechteck 1534">
            <a:extLst>
              <a:ext uri="{FF2B5EF4-FFF2-40B4-BE49-F238E27FC236}">
                <a16:creationId xmlns:a16="http://schemas.microsoft.com/office/drawing/2014/main" id="{8D0F9510-F959-15E4-C411-1026544CB08F}"/>
              </a:ext>
            </a:extLst>
          </p:cNvPr>
          <p:cNvSpPr/>
          <p:nvPr/>
        </p:nvSpPr>
        <p:spPr>
          <a:xfrm>
            <a:off x="4860891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6" name="Rechteck 1535">
            <a:extLst>
              <a:ext uri="{FF2B5EF4-FFF2-40B4-BE49-F238E27FC236}">
                <a16:creationId xmlns:a16="http://schemas.microsoft.com/office/drawing/2014/main" id="{DC28A88F-5315-06B4-50CE-16AA5AD9AD82}"/>
              </a:ext>
            </a:extLst>
          </p:cNvPr>
          <p:cNvSpPr/>
          <p:nvPr/>
        </p:nvSpPr>
        <p:spPr>
          <a:xfrm>
            <a:off x="5276427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7" name="Rechteck 1536">
            <a:extLst>
              <a:ext uri="{FF2B5EF4-FFF2-40B4-BE49-F238E27FC236}">
                <a16:creationId xmlns:a16="http://schemas.microsoft.com/office/drawing/2014/main" id="{1FD3694E-3472-75A8-8032-F37CFC1D80B9}"/>
              </a:ext>
            </a:extLst>
          </p:cNvPr>
          <p:cNvSpPr/>
          <p:nvPr/>
        </p:nvSpPr>
        <p:spPr>
          <a:xfrm>
            <a:off x="5691963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8" name="Rechteck 1537">
            <a:extLst>
              <a:ext uri="{FF2B5EF4-FFF2-40B4-BE49-F238E27FC236}">
                <a16:creationId xmlns:a16="http://schemas.microsoft.com/office/drawing/2014/main" id="{C8EFCAFF-CF07-BD42-3090-313E2EA4977E}"/>
              </a:ext>
            </a:extLst>
          </p:cNvPr>
          <p:cNvSpPr/>
          <p:nvPr/>
        </p:nvSpPr>
        <p:spPr>
          <a:xfrm>
            <a:off x="6107499" y="599877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5" name="Rechteck 1514">
            <a:extLst>
              <a:ext uri="{FF2B5EF4-FFF2-40B4-BE49-F238E27FC236}">
                <a16:creationId xmlns:a16="http://schemas.microsoft.com/office/drawing/2014/main" id="{D846CD2D-FE15-8D2F-9FC3-95379833E42E}"/>
              </a:ext>
            </a:extLst>
          </p:cNvPr>
          <p:cNvSpPr/>
          <p:nvPr/>
        </p:nvSpPr>
        <p:spPr>
          <a:xfrm>
            <a:off x="4029819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6" name="Rechteck 1515">
            <a:extLst>
              <a:ext uri="{FF2B5EF4-FFF2-40B4-BE49-F238E27FC236}">
                <a16:creationId xmlns:a16="http://schemas.microsoft.com/office/drawing/2014/main" id="{C4A0F3FC-9B89-45EC-6E22-F0697490C3AC}"/>
              </a:ext>
            </a:extLst>
          </p:cNvPr>
          <p:cNvSpPr/>
          <p:nvPr/>
        </p:nvSpPr>
        <p:spPr>
          <a:xfrm>
            <a:off x="4237587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7" name="Rechteck 1516">
            <a:extLst>
              <a:ext uri="{FF2B5EF4-FFF2-40B4-BE49-F238E27FC236}">
                <a16:creationId xmlns:a16="http://schemas.microsoft.com/office/drawing/2014/main" id="{C6EEF16A-F382-3424-B080-FDA240FA32BD}"/>
              </a:ext>
            </a:extLst>
          </p:cNvPr>
          <p:cNvSpPr/>
          <p:nvPr/>
        </p:nvSpPr>
        <p:spPr>
          <a:xfrm>
            <a:off x="4653123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8" name="Rechteck 1517">
            <a:extLst>
              <a:ext uri="{FF2B5EF4-FFF2-40B4-BE49-F238E27FC236}">
                <a16:creationId xmlns:a16="http://schemas.microsoft.com/office/drawing/2014/main" id="{49777841-7A3B-D548-A563-A7B5D7E04A47}"/>
              </a:ext>
            </a:extLst>
          </p:cNvPr>
          <p:cNvSpPr/>
          <p:nvPr/>
        </p:nvSpPr>
        <p:spPr>
          <a:xfrm>
            <a:off x="5068659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9" name="Rechteck 1518">
            <a:extLst>
              <a:ext uri="{FF2B5EF4-FFF2-40B4-BE49-F238E27FC236}">
                <a16:creationId xmlns:a16="http://schemas.microsoft.com/office/drawing/2014/main" id="{5BA0357D-78E5-15A3-4B0F-40B43177142C}"/>
              </a:ext>
            </a:extLst>
          </p:cNvPr>
          <p:cNvSpPr/>
          <p:nvPr/>
        </p:nvSpPr>
        <p:spPr>
          <a:xfrm>
            <a:off x="5484195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0" name="Rechteck 1519">
            <a:extLst>
              <a:ext uri="{FF2B5EF4-FFF2-40B4-BE49-F238E27FC236}">
                <a16:creationId xmlns:a16="http://schemas.microsoft.com/office/drawing/2014/main" id="{5CA5CFEC-20C0-6F46-3FA8-339A021C8428}"/>
              </a:ext>
            </a:extLst>
          </p:cNvPr>
          <p:cNvSpPr/>
          <p:nvPr/>
        </p:nvSpPr>
        <p:spPr>
          <a:xfrm>
            <a:off x="5899731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1" name="Rechteck 1520">
            <a:extLst>
              <a:ext uri="{FF2B5EF4-FFF2-40B4-BE49-F238E27FC236}">
                <a16:creationId xmlns:a16="http://schemas.microsoft.com/office/drawing/2014/main" id="{0C4ED053-0DB8-4E0E-19FF-0CC4F54EA27C}"/>
              </a:ext>
            </a:extLst>
          </p:cNvPr>
          <p:cNvSpPr/>
          <p:nvPr/>
        </p:nvSpPr>
        <p:spPr>
          <a:xfrm>
            <a:off x="6315267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2" name="Rechteck 1521">
            <a:extLst>
              <a:ext uri="{FF2B5EF4-FFF2-40B4-BE49-F238E27FC236}">
                <a16:creationId xmlns:a16="http://schemas.microsoft.com/office/drawing/2014/main" id="{9F01C309-5C02-AEB2-F489-B54ACA3F9835}"/>
              </a:ext>
            </a:extLst>
          </p:cNvPr>
          <p:cNvSpPr/>
          <p:nvPr/>
        </p:nvSpPr>
        <p:spPr>
          <a:xfrm>
            <a:off x="4445355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3" name="Rechteck 1522">
            <a:extLst>
              <a:ext uri="{FF2B5EF4-FFF2-40B4-BE49-F238E27FC236}">
                <a16:creationId xmlns:a16="http://schemas.microsoft.com/office/drawing/2014/main" id="{80562F2D-62F4-290C-048A-75F5D1C878D5}"/>
              </a:ext>
            </a:extLst>
          </p:cNvPr>
          <p:cNvSpPr/>
          <p:nvPr/>
        </p:nvSpPr>
        <p:spPr>
          <a:xfrm>
            <a:off x="4860891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4" name="Rechteck 1523">
            <a:extLst>
              <a:ext uri="{FF2B5EF4-FFF2-40B4-BE49-F238E27FC236}">
                <a16:creationId xmlns:a16="http://schemas.microsoft.com/office/drawing/2014/main" id="{A3499FA0-E2C8-E002-22DF-DBAB09FD4D2D}"/>
              </a:ext>
            </a:extLst>
          </p:cNvPr>
          <p:cNvSpPr/>
          <p:nvPr/>
        </p:nvSpPr>
        <p:spPr>
          <a:xfrm>
            <a:off x="5276427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5" name="Rechteck 1524">
            <a:extLst>
              <a:ext uri="{FF2B5EF4-FFF2-40B4-BE49-F238E27FC236}">
                <a16:creationId xmlns:a16="http://schemas.microsoft.com/office/drawing/2014/main" id="{D2BCDE25-72F3-B958-D0DB-1566463685B5}"/>
              </a:ext>
            </a:extLst>
          </p:cNvPr>
          <p:cNvSpPr/>
          <p:nvPr/>
        </p:nvSpPr>
        <p:spPr>
          <a:xfrm>
            <a:off x="5691963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6" name="Rechteck 1525">
            <a:extLst>
              <a:ext uri="{FF2B5EF4-FFF2-40B4-BE49-F238E27FC236}">
                <a16:creationId xmlns:a16="http://schemas.microsoft.com/office/drawing/2014/main" id="{6722B8FB-B718-60B2-D365-1B04AAB84CC4}"/>
              </a:ext>
            </a:extLst>
          </p:cNvPr>
          <p:cNvSpPr/>
          <p:nvPr/>
        </p:nvSpPr>
        <p:spPr>
          <a:xfrm>
            <a:off x="6107499" y="616065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6" name="Rechteck 1635">
            <a:extLst>
              <a:ext uri="{FF2B5EF4-FFF2-40B4-BE49-F238E27FC236}">
                <a16:creationId xmlns:a16="http://schemas.microsoft.com/office/drawing/2014/main" id="{7F2C4528-A6AE-B0DE-54BC-46A9527DA254}"/>
              </a:ext>
            </a:extLst>
          </p:cNvPr>
          <p:cNvSpPr/>
          <p:nvPr/>
        </p:nvSpPr>
        <p:spPr>
          <a:xfrm>
            <a:off x="4029819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7" name="Rechteck 1636">
            <a:extLst>
              <a:ext uri="{FF2B5EF4-FFF2-40B4-BE49-F238E27FC236}">
                <a16:creationId xmlns:a16="http://schemas.microsoft.com/office/drawing/2014/main" id="{3BD70D95-EF9B-D0E9-7263-E05B60B2F578}"/>
              </a:ext>
            </a:extLst>
          </p:cNvPr>
          <p:cNvSpPr/>
          <p:nvPr/>
        </p:nvSpPr>
        <p:spPr>
          <a:xfrm>
            <a:off x="4237587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8" name="Rechteck 1637">
            <a:extLst>
              <a:ext uri="{FF2B5EF4-FFF2-40B4-BE49-F238E27FC236}">
                <a16:creationId xmlns:a16="http://schemas.microsoft.com/office/drawing/2014/main" id="{FB4B6B8B-4482-FD40-DF6D-F7D6EE72CB54}"/>
              </a:ext>
            </a:extLst>
          </p:cNvPr>
          <p:cNvSpPr/>
          <p:nvPr/>
        </p:nvSpPr>
        <p:spPr>
          <a:xfrm>
            <a:off x="4653123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9" name="Rechteck 1638">
            <a:extLst>
              <a:ext uri="{FF2B5EF4-FFF2-40B4-BE49-F238E27FC236}">
                <a16:creationId xmlns:a16="http://schemas.microsoft.com/office/drawing/2014/main" id="{EDD0C859-E4FC-9B08-8447-07E30582559C}"/>
              </a:ext>
            </a:extLst>
          </p:cNvPr>
          <p:cNvSpPr/>
          <p:nvPr/>
        </p:nvSpPr>
        <p:spPr>
          <a:xfrm>
            <a:off x="5068659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0" name="Rechteck 1639">
            <a:extLst>
              <a:ext uri="{FF2B5EF4-FFF2-40B4-BE49-F238E27FC236}">
                <a16:creationId xmlns:a16="http://schemas.microsoft.com/office/drawing/2014/main" id="{5A6862E6-3CFE-1C99-09C3-AD023A1EDA1C}"/>
              </a:ext>
            </a:extLst>
          </p:cNvPr>
          <p:cNvSpPr/>
          <p:nvPr/>
        </p:nvSpPr>
        <p:spPr>
          <a:xfrm>
            <a:off x="5484195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1" name="Rechteck 1640">
            <a:extLst>
              <a:ext uri="{FF2B5EF4-FFF2-40B4-BE49-F238E27FC236}">
                <a16:creationId xmlns:a16="http://schemas.microsoft.com/office/drawing/2014/main" id="{AB9B5A18-E0E2-9D36-151D-EF570173463C}"/>
              </a:ext>
            </a:extLst>
          </p:cNvPr>
          <p:cNvSpPr/>
          <p:nvPr/>
        </p:nvSpPr>
        <p:spPr>
          <a:xfrm>
            <a:off x="5899731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2" name="Rechteck 1641">
            <a:extLst>
              <a:ext uri="{FF2B5EF4-FFF2-40B4-BE49-F238E27FC236}">
                <a16:creationId xmlns:a16="http://schemas.microsoft.com/office/drawing/2014/main" id="{507EEBE4-F398-950A-CC64-A22856930BDA}"/>
              </a:ext>
            </a:extLst>
          </p:cNvPr>
          <p:cNvSpPr/>
          <p:nvPr/>
        </p:nvSpPr>
        <p:spPr>
          <a:xfrm>
            <a:off x="6315267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3" name="Rechteck 1642">
            <a:extLst>
              <a:ext uri="{FF2B5EF4-FFF2-40B4-BE49-F238E27FC236}">
                <a16:creationId xmlns:a16="http://schemas.microsoft.com/office/drawing/2014/main" id="{BFC2AC5F-35CB-6C75-4571-49243F370102}"/>
              </a:ext>
            </a:extLst>
          </p:cNvPr>
          <p:cNvSpPr/>
          <p:nvPr/>
        </p:nvSpPr>
        <p:spPr>
          <a:xfrm>
            <a:off x="4445355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4" name="Rechteck 1643">
            <a:extLst>
              <a:ext uri="{FF2B5EF4-FFF2-40B4-BE49-F238E27FC236}">
                <a16:creationId xmlns:a16="http://schemas.microsoft.com/office/drawing/2014/main" id="{BA131A05-0548-DF37-98FB-33D488C2B15E}"/>
              </a:ext>
            </a:extLst>
          </p:cNvPr>
          <p:cNvSpPr/>
          <p:nvPr/>
        </p:nvSpPr>
        <p:spPr>
          <a:xfrm>
            <a:off x="4860891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5" name="Rechteck 1644">
            <a:extLst>
              <a:ext uri="{FF2B5EF4-FFF2-40B4-BE49-F238E27FC236}">
                <a16:creationId xmlns:a16="http://schemas.microsoft.com/office/drawing/2014/main" id="{B7EBB623-0CCA-28F9-83B9-1FD26C3EB671}"/>
              </a:ext>
            </a:extLst>
          </p:cNvPr>
          <p:cNvSpPr/>
          <p:nvPr/>
        </p:nvSpPr>
        <p:spPr>
          <a:xfrm>
            <a:off x="5276427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6" name="Rechteck 1645">
            <a:extLst>
              <a:ext uri="{FF2B5EF4-FFF2-40B4-BE49-F238E27FC236}">
                <a16:creationId xmlns:a16="http://schemas.microsoft.com/office/drawing/2014/main" id="{52C0BDF2-8163-B15D-4B71-26ADA28848C0}"/>
              </a:ext>
            </a:extLst>
          </p:cNvPr>
          <p:cNvSpPr/>
          <p:nvPr/>
        </p:nvSpPr>
        <p:spPr>
          <a:xfrm>
            <a:off x="5691963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7" name="Rechteck 1646">
            <a:extLst>
              <a:ext uri="{FF2B5EF4-FFF2-40B4-BE49-F238E27FC236}">
                <a16:creationId xmlns:a16="http://schemas.microsoft.com/office/drawing/2014/main" id="{EBD975D1-05F4-F25E-CF37-C268BEBE20DA}"/>
              </a:ext>
            </a:extLst>
          </p:cNvPr>
          <p:cNvSpPr/>
          <p:nvPr/>
        </p:nvSpPr>
        <p:spPr>
          <a:xfrm>
            <a:off x="6107499" y="795846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8" name="Rechteck 1647">
            <a:extLst>
              <a:ext uri="{FF2B5EF4-FFF2-40B4-BE49-F238E27FC236}">
                <a16:creationId xmlns:a16="http://schemas.microsoft.com/office/drawing/2014/main" id="{ACB5757E-EDBF-4D21-A89C-ACF933983800}"/>
              </a:ext>
            </a:extLst>
          </p:cNvPr>
          <p:cNvSpPr/>
          <p:nvPr/>
        </p:nvSpPr>
        <p:spPr>
          <a:xfrm>
            <a:off x="4029819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9" name="Rechteck 1648">
            <a:extLst>
              <a:ext uri="{FF2B5EF4-FFF2-40B4-BE49-F238E27FC236}">
                <a16:creationId xmlns:a16="http://schemas.microsoft.com/office/drawing/2014/main" id="{C5283F6D-1E6A-80D0-88BC-4E7042E7EDB0}"/>
              </a:ext>
            </a:extLst>
          </p:cNvPr>
          <p:cNvSpPr/>
          <p:nvPr/>
        </p:nvSpPr>
        <p:spPr>
          <a:xfrm>
            <a:off x="4237587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0" name="Rechteck 1649">
            <a:extLst>
              <a:ext uri="{FF2B5EF4-FFF2-40B4-BE49-F238E27FC236}">
                <a16:creationId xmlns:a16="http://schemas.microsoft.com/office/drawing/2014/main" id="{D197CD40-097A-D5B0-F5A7-24DECAF7D8CF}"/>
              </a:ext>
            </a:extLst>
          </p:cNvPr>
          <p:cNvSpPr/>
          <p:nvPr/>
        </p:nvSpPr>
        <p:spPr>
          <a:xfrm>
            <a:off x="4653123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1" name="Rechteck 1650">
            <a:extLst>
              <a:ext uri="{FF2B5EF4-FFF2-40B4-BE49-F238E27FC236}">
                <a16:creationId xmlns:a16="http://schemas.microsoft.com/office/drawing/2014/main" id="{0A852EA2-E627-512D-6658-6B035A6B08E3}"/>
              </a:ext>
            </a:extLst>
          </p:cNvPr>
          <p:cNvSpPr/>
          <p:nvPr/>
        </p:nvSpPr>
        <p:spPr>
          <a:xfrm>
            <a:off x="5068659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2" name="Rechteck 1651">
            <a:extLst>
              <a:ext uri="{FF2B5EF4-FFF2-40B4-BE49-F238E27FC236}">
                <a16:creationId xmlns:a16="http://schemas.microsoft.com/office/drawing/2014/main" id="{C32F48DE-74BC-EFE5-369B-A62AFEA311B4}"/>
              </a:ext>
            </a:extLst>
          </p:cNvPr>
          <p:cNvSpPr/>
          <p:nvPr/>
        </p:nvSpPr>
        <p:spPr>
          <a:xfrm>
            <a:off x="5484195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3" name="Rechteck 1652">
            <a:extLst>
              <a:ext uri="{FF2B5EF4-FFF2-40B4-BE49-F238E27FC236}">
                <a16:creationId xmlns:a16="http://schemas.microsoft.com/office/drawing/2014/main" id="{7A1D5589-6AC7-3673-DD14-7EB603996B24}"/>
              </a:ext>
            </a:extLst>
          </p:cNvPr>
          <p:cNvSpPr/>
          <p:nvPr/>
        </p:nvSpPr>
        <p:spPr>
          <a:xfrm>
            <a:off x="5899731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4" name="Rechteck 1653">
            <a:extLst>
              <a:ext uri="{FF2B5EF4-FFF2-40B4-BE49-F238E27FC236}">
                <a16:creationId xmlns:a16="http://schemas.microsoft.com/office/drawing/2014/main" id="{3E2985CD-B5D8-FFB9-E34E-32A359F58C4B}"/>
              </a:ext>
            </a:extLst>
          </p:cNvPr>
          <p:cNvSpPr/>
          <p:nvPr/>
        </p:nvSpPr>
        <p:spPr>
          <a:xfrm>
            <a:off x="6315267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5" name="Rechteck 1654">
            <a:extLst>
              <a:ext uri="{FF2B5EF4-FFF2-40B4-BE49-F238E27FC236}">
                <a16:creationId xmlns:a16="http://schemas.microsoft.com/office/drawing/2014/main" id="{45874CA2-BBDB-18CF-3A06-7A7A3477E9C4}"/>
              </a:ext>
            </a:extLst>
          </p:cNvPr>
          <p:cNvSpPr/>
          <p:nvPr/>
        </p:nvSpPr>
        <p:spPr>
          <a:xfrm>
            <a:off x="4445355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6" name="Rechteck 1655">
            <a:extLst>
              <a:ext uri="{FF2B5EF4-FFF2-40B4-BE49-F238E27FC236}">
                <a16:creationId xmlns:a16="http://schemas.microsoft.com/office/drawing/2014/main" id="{7029FCCF-D99C-C570-D572-1E1B76CDE00E}"/>
              </a:ext>
            </a:extLst>
          </p:cNvPr>
          <p:cNvSpPr/>
          <p:nvPr/>
        </p:nvSpPr>
        <p:spPr>
          <a:xfrm>
            <a:off x="4860891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7" name="Rechteck 1656">
            <a:extLst>
              <a:ext uri="{FF2B5EF4-FFF2-40B4-BE49-F238E27FC236}">
                <a16:creationId xmlns:a16="http://schemas.microsoft.com/office/drawing/2014/main" id="{26FBE3EB-BCCB-2C88-75CC-F940ABB88879}"/>
              </a:ext>
            </a:extLst>
          </p:cNvPr>
          <p:cNvSpPr/>
          <p:nvPr/>
        </p:nvSpPr>
        <p:spPr>
          <a:xfrm>
            <a:off x="5276427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8" name="Rechteck 1657">
            <a:extLst>
              <a:ext uri="{FF2B5EF4-FFF2-40B4-BE49-F238E27FC236}">
                <a16:creationId xmlns:a16="http://schemas.microsoft.com/office/drawing/2014/main" id="{C6680885-75EE-14DE-C7B2-346960A60CF1}"/>
              </a:ext>
            </a:extLst>
          </p:cNvPr>
          <p:cNvSpPr/>
          <p:nvPr/>
        </p:nvSpPr>
        <p:spPr>
          <a:xfrm>
            <a:off x="5691963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9" name="Rechteck 1658">
            <a:extLst>
              <a:ext uri="{FF2B5EF4-FFF2-40B4-BE49-F238E27FC236}">
                <a16:creationId xmlns:a16="http://schemas.microsoft.com/office/drawing/2014/main" id="{37F922DB-2344-4DE0-E4FD-674AC576C091}"/>
              </a:ext>
            </a:extLst>
          </p:cNvPr>
          <p:cNvSpPr/>
          <p:nvPr/>
        </p:nvSpPr>
        <p:spPr>
          <a:xfrm>
            <a:off x="6107499" y="812034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0" name="Rechteck 1659">
            <a:extLst>
              <a:ext uri="{FF2B5EF4-FFF2-40B4-BE49-F238E27FC236}">
                <a16:creationId xmlns:a16="http://schemas.microsoft.com/office/drawing/2014/main" id="{A798D2E7-2376-32FF-7A8A-2C859FDABD90}"/>
              </a:ext>
            </a:extLst>
          </p:cNvPr>
          <p:cNvSpPr/>
          <p:nvPr/>
        </p:nvSpPr>
        <p:spPr>
          <a:xfrm>
            <a:off x="4029819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1" name="Rechteck 1660">
            <a:extLst>
              <a:ext uri="{FF2B5EF4-FFF2-40B4-BE49-F238E27FC236}">
                <a16:creationId xmlns:a16="http://schemas.microsoft.com/office/drawing/2014/main" id="{6D435390-1391-C932-4081-267516E827F4}"/>
              </a:ext>
            </a:extLst>
          </p:cNvPr>
          <p:cNvSpPr/>
          <p:nvPr/>
        </p:nvSpPr>
        <p:spPr>
          <a:xfrm>
            <a:off x="4237587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2" name="Rechteck 1661">
            <a:extLst>
              <a:ext uri="{FF2B5EF4-FFF2-40B4-BE49-F238E27FC236}">
                <a16:creationId xmlns:a16="http://schemas.microsoft.com/office/drawing/2014/main" id="{C8AE7B17-A35C-D466-12BF-C1645A96927D}"/>
              </a:ext>
            </a:extLst>
          </p:cNvPr>
          <p:cNvSpPr/>
          <p:nvPr/>
        </p:nvSpPr>
        <p:spPr>
          <a:xfrm>
            <a:off x="4653123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3" name="Rechteck 1662">
            <a:extLst>
              <a:ext uri="{FF2B5EF4-FFF2-40B4-BE49-F238E27FC236}">
                <a16:creationId xmlns:a16="http://schemas.microsoft.com/office/drawing/2014/main" id="{AB94B30C-1016-EE7B-DF50-C9D3B62C611A}"/>
              </a:ext>
            </a:extLst>
          </p:cNvPr>
          <p:cNvSpPr/>
          <p:nvPr/>
        </p:nvSpPr>
        <p:spPr>
          <a:xfrm>
            <a:off x="5068659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4" name="Rechteck 1663">
            <a:extLst>
              <a:ext uri="{FF2B5EF4-FFF2-40B4-BE49-F238E27FC236}">
                <a16:creationId xmlns:a16="http://schemas.microsoft.com/office/drawing/2014/main" id="{CFAC96A5-A369-E99A-4A48-34E601C032B1}"/>
              </a:ext>
            </a:extLst>
          </p:cNvPr>
          <p:cNvSpPr/>
          <p:nvPr/>
        </p:nvSpPr>
        <p:spPr>
          <a:xfrm>
            <a:off x="5484195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5" name="Rechteck 1664">
            <a:extLst>
              <a:ext uri="{FF2B5EF4-FFF2-40B4-BE49-F238E27FC236}">
                <a16:creationId xmlns:a16="http://schemas.microsoft.com/office/drawing/2014/main" id="{032EA78C-CEA7-65A7-8FF8-9D6EE9708857}"/>
              </a:ext>
            </a:extLst>
          </p:cNvPr>
          <p:cNvSpPr/>
          <p:nvPr/>
        </p:nvSpPr>
        <p:spPr>
          <a:xfrm>
            <a:off x="5899731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6" name="Rechteck 1665">
            <a:extLst>
              <a:ext uri="{FF2B5EF4-FFF2-40B4-BE49-F238E27FC236}">
                <a16:creationId xmlns:a16="http://schemas.microsoft.com/office/drawing/2014/main" id="{591C7F98-A0BA-F7CA-D3B7-84DA862CD617}"/>
              </a:ext>
            </a:extLst>
          </p:cNvPr>
          <p:cNvSpPr/>
          <p:nvPr/>
        </p:nvSpPr>
        <p:spPr>
          <a:xfrm>
            <a:off x="6315267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7" name="Rechteck 1666">
            <a:extLst>
              <a:ext uri="{FF2B5EF4-FFF2-40B4-BE49-F238E27FC236}">
                <a16:creationId xmlns:a16="http://schemas.microsoft.com/office/drawing/2014/main" id="{0CF1D09E-E740-5CBA-8E60-96C027256BB9}"/>
              </a:ext>
            </a:extLst>
          </p:cNvPr>
          <p:cNvSpPr/>
          <p:nvPr/>
        </p:nvSpPr>
        <p:spPr>
          <a:xfrm>
            <a:off x="4445355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8" name="Rechteck 1667">
            <a:extLst>
              <a:ext uri="{FF2B5EF4-FFF2-40B4-BE49-F238E27FC236}">
                <a16:creationId xmlns:a16="http://schemas.microsoft.com/office/drawing/2014/main" id="{345494FD-769C-609B-3A6A-B5C7124248A4}"/>
              </a:ext>
            </a:extLst>
          </p:cNvPr>
          <p:cNvSpPr/>
          <p:nvPr/>
        </p:nvSpPr>
        <p:spPr>
          <a:xfrm>
            <a:off x="4860891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9" name="Rechteck 1668">
            <a:extLst>
              <a:ext uri="{FF2B5EF4-FFF2-40B4-BE49-F238E27FC236}">
                <a16:creationId xmlns:a16="http://schemas.microsoft.com/office/drawing/2014/main" id="{D9CA33E9-7001-CA8B-C965-28A84A817FA7}"/>
              </a:ext>
            </a:extLst>
          </p:cNvPr>
          <p:cNvSpPr/>
          <p:nvPr/>
        </p:nvSpPr>
        <p:spPr>
          <a:xfrm>
            <a:off x="5276427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0" name="Rechteck 1669">
            <a:extLst>
              <a:ext uri="{FF2B5EF4-FFF2-40B4-BE49-F238E27FC236}">
                <a16:creationId xmlns:a16="http://schemas.microsoft.com/office/drawing/2014/main" id="{20A63C29-67CF-8A44-B014-6600A225D03E}"/>
              </a:ext>
            </a:extLst>
          </p:cNvPr>
          <p:cNvSpPr/>
          <p:nvPr/>
        </p:nvSpPr>
        <p:spPr>
          <a:xfrm>
            <a:off x="5691963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1" name="Rechteck 1670">
            <a:extLst>
              <a:ext uri="{FF2B5EF4-FFF2-40B4-BE49-F238E27FC236}">
                <a16:creationId xmlns:a16="http://schemas.microsoft.com/office/drawing/2014/main" id="{9C64511A-D850-2801-5EB6-8A35680EF76C}"/>
              </a:ext>
            </a:extLst>
          </p:cNvPr>
          <p:cNvSpPr/>
          <p:nvPr/>
        </p:nvSpPr>
        <p:spPr>
          <a:xfrm>
            <a:off x="6107499" y="828222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2" name="Rechteck 1671">
            <a:extLst>
              <a:ext uri="{FF2B5EF4-FFF2-40B4-BE49-F238E27FC236}">
                <a16:creationId xmlns:a16="http://schemas.microsoft.com/office/drawing/2014/main" id="{A7D7760E-5948-8D48-2910-61890213479E}"/>
              </a:ext>
            </a:extLst>
          </p:cNvPr>
          <p:cNvSpPr/>
          <p:nvPr/>
        </p:nvSpPr>
        <p:spPr>
          <a:xfrm>
            <a:off x="4029819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3" name="Rechteck 1672">
            <a:extLst>
              <a:ext uri="{FF2B5EF4-FFF2-40B4-BE49-F238E27FC236}">
                <a16:creationId xmlns:a16="http://schemas.microsoft.com/office/drawing/2014/main" id="{A9501A02-E29A-6F4B-0630-574F1DAF8319}"/>
              </a:ext>
            </a:extLst>
          </p:cNvPr>
          <p:cNvSpPr/>
          <p:nvPr/>
        </p:nvSpPr>
        <p:spPr>
          <a:xfrm>
            <a:off x="4237587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4" name="Rechteck 1673">
            <a:extLst>
              <a:ext uri="{FF2B5EF4-FFF2-40B4-BE49-F238E27FC236}">
                <a16:creationId xmlns:a16="http://schemas.microsoft.com/office/drawing/2014/main" id="{38EB162C-FEF2-FE01-3DDE-0DC80813666C}"/>
              </a:ext>
            </a:extLst>
          </p:cNvPr>
          <p:cNvSpPr/>
          <p:nvPr/>
        </p:nvSpPr>
        <p:spPr>
          <a:xfrm>
            <a:off x="4653123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5" name="Rechteck 1674">
            <a:extLst>
              <a:ext uri="{FF2B5EF4-FFF2-40B4-BE49-F238E27FC236}">
                <a16:creationId xmlns:a16="http://schemas.microsoft.com/office/drawing/2014/main" id="{7D4D54D1-8D46-91D7-6A53-31ED6FD7805B}"/>
              </a:ext>
            </a:extLst>
          </p:cNvPr>
          <p:cNvSpPr/>
          <p:nvPr/>
        </p:nvSpPr>
        <p:spPr>
          <a:xfrm>
            <a:off x="5068659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6" name="Rechteck 1675">
            <a:extLst>
              <a:ext uri="{FF2B5EF4-FFF2-40B4-BE49-F238E27FC236}">
                <a16:creationId xmlns:a16="http://schemas.microsoft.com/office/drawing/2014/main" id="{755102EB-94B2-56A1-4B41-3E07ADE8C61F}"/>
              </a:ext>
            </a:extLst>
          </p:cNvPr>
          <p:cNvSpPr/>
          <p:nvPr/>
        </p:nvSpPr>
        <p:spPr>
          <a:xfrm>
            <a:off x="5484195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7" name="Rechteck 1676">
            <a:extLst>
              <a:ext uri="{FF2B5EF4-FFF2-40B4-BE49-F238E27FC236}">
                <a16:creationId xmlns:a16="http://schemas.microsoft.com/office/drawing/2014/main" id="{B0411B4A-1BC1-D720-D70D-A9DC8F84CFAF}"/>
              </a:ext>
            </a:extLst>
          </p:cNvPr>
          <p:cNvSpPr/>
          <p:nvPr/>
        </p:nvSpPr>
        <p:spPr>
          <a:xfrm>
            <a:off x="5899731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8" name="Rechteck 1677">
            <a:extLst>
              <a:ext uri="{FF2B5EF4-FFF2-40B4-BE49-F238E27FC236}">
                <a16:creationId xmlns:a16="http://schemas.microsoft.com/office/drawing/2014/main" id="{E06AE7A9-49B8-FB73-897A-BBEC16DC2D97}"/>
              </a:ext>
            </a:extLst>
          </p:cNvPr>
          <p:cNvSpPr/>
          <p:nvPr/>
        </p:nvSpPr>
        <p:spPr>
          <a:xfrm>
            <a:off x="6315267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9" name="Rechteck 1678">
            <a:extLst>
              <a:ext uri="{FF2B5EF4-FFF2-40B4-BE49-F238E27FC236}">
                <a16:creationId xmlns:a16="http://schemas.microsoft.com/office/drawing/2014/main" id="{DEEC2DC4-A4BC-7048-2FD1-C81A70CD7875}"/>
              </a:ext>
            </a:extLst>
          </p:cNvPr>
          <p:cNvSpPr/>
          <p:nvPr/>
        </p:nvSpPr>
        <p:spPr>
          <a:xfrm>
            <a:off x="4445355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0" name="Rechteck 1679">
            <a:extLst>
              <a:ext uri="{FF2B5EF4-FFF2-40B4-BE49-F238E27FC236}">
                <a16:creationId xmlns:a16="http://schemas.microsoft.com/office/drawing/2014/main" id="{8F8EC155-5A9A-8B76-7AE8-AD30C9008A30}"/>
              </a:ext>
            </a:extLst>
          </p:cNvPr>
          <p:cNvSpPr/>
          <p:nvPr/>
        </p:nvSpPr>
        <p:spPr>
          <a:xfrm>
            <a:off x="4860891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1" name="Rechteck 1680">
            <a:extLst>
              <a:ext uri="{FF2B5EF4-FFF2-40B4-BE49-F238E27FC236}">
                <a16:creationId xmlns:a16="http://schemas.microsoft.com/office/drawing/2014/main" id="{BD50252B-B844-3B5D-977D-08E94578E731}"/>
              </a:ext>
            </a:extLst>
          </p:cNvPr>
          <p:cNvSpPr/>
          <p:nvPr/>
        </p:nvSpPr>
        <p:spPr>
          <a:xfrm>
            <a:off x="5276427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2" name="Rechteck 1681">
            <a:extLst>
              <a:ext uri="{FF2B5EF4-FFF2-40B4-BE49-F238E27FC236}">
                <a16:creationId xmlns:a16="http://schemas.microsoft.com/office/drawing/2014/main" id="{2627334D-93BD-BA5D-5F45-B5F33CA33C45}"/>
              </a:ext>
            </a:extLst>
          </p:cNvPr>
          <p:cNvSpPr/>
          <p:nvPr/>
        </p:nvSpPr>
        <p:spPr>
          <a:xfrm>
            <a:off x="5691963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3" name="Rechteck 1682">
            <a:extLst>
              <a:ext uri="{FF2B5EF4-FFF2-40B4-BE49-F238E27FC236}">
                <a16:creationId xmlns:a16="http://schemas.microsoft.com/office/drawing/2014/main" id="{4743B91F-5ABF-047C-C8D8-69A90F9F38C4}"/>
              </a:ext>
            </a:extLst>
          </p:cNvPr>
          <p:cNvSpPr/>
          <p:nvPr/>
        </p:nvSpPr>
        <p:spPr>
          <a:xfrm>
            <a:off x="6107499" y="844410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4" name="Rechteck 1683">
            <a:extLst>
              <a:ext uri="{FF2B5EF4-FFF2-40B4-BE49-F238E27FC236}">
                <a16:creationId xmlns:a16="http://schemas.microsoft.com/office/drawing/2014/main" id="{AD3E4483-E502-2F87-BC8A-E72E6119EC6F}"/>
              </a:ext>
            </a:extLst>
          </p:cNvPr>
          <p:cNvSpPr/>
          <p:nvPr/>
        </p:nvSpPr>
        <p:spPr>
          <a:xfrm>
            <a:off x="4029819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5" name="Rechteck 1684">
            <a:extLst>
              <a:ext uri="{FF2B5EF4-FFF2-40B4-BE49-F238E27FC236}">
                <a16:creationId xmlns:a16="http://schemas.microsoft.com/office/drawing/2014/main" id="{8466AB40-E566-AF30-0EFD-76FFC8735C33}"/>
              </a:ext>
            </a:extLst>
          </p:cNvPr>
          <p:cNvSpPr/>
          <p:nvPr/>
        </p:nvSpPr>
        <p:spPr>
          <a:xfrm>
            <a:off x="4237587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6" name="Rechteck 1685">
            <a:extLst>
              <a:ext uri="{FF2B5EF4-FFF2-40B4-BE49-F238E27FC236}">
                <a16:creationId xmlns:a16="http://schemas.microsoft.com/office/drawing/2014/main" id="{FBE1FFC6-D2C6-769A-9991-2257A42F9872}"/>
              </a:ext>
            </a:extLst>
          </p:cNvPr>
          <p:cNvSpPr/>
          <p:nvPr/>
        </p:nvSpPr>
        <p:spPr>
          <a:xfrm>
            <a:off x="4653123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7" name="Rechteck 1686">
            <a:extLst>
              <a:ext uri="{FF2B5EF4-FFF2-40B4-BE49-F238E27FC236}">
                <a16:creationId xmlns:a16="http://schemas.microsoft.com/office/drawing/2014/main" id="{D1524008-5768-91FF-28EA-34E4B1446068}"/>
              </a:ext>
            </a:extLst>
          </p:cNvPr>
          <p:cNvSpPr/>
          <p:nvPr/>
        </p:nvSpPr>
        <p:spPr>
          <a:xfrm>
            <a:off x="5068659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8" name="Rechteck 1687">
            <a:extLst>
              <a:ext uri="{FF2B5EF4-FFF2-40B4-BE49-F238E27FC236}">
                <a16:creationId xmlns:a16="http://schemas.microsoft.com/office/drawing/2014/main" id="{D5FB7C9C-CC55-BF29-6319-6CF8D15258DE}"/>
              </a:ext>
            </a:extLst>
          </p:cNvPr>
          <p:cNvSpPr/>
          <p:nvPr/>
        </p:nvSpPr>
        <p:spPr>
          <a:xfrm>
            <a:off x="5484195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9" name="Rechteck 1688">
            <a:extLst>
              <a:ext uri="{FF2B5EF4-FFF2-40B4-BE49-F238E27FC236}">
                <a16:creationId xmlns:a16="http://schemas.microsoft.com/office/drawing/2014/main" id="{5E77AA0C-A24C-A34D-2D60-00F2F1AF53F4}"/>
              </a:ext>
            </a:extLst>
          </p:cNvPr>
          <p:cNvSpPr/>
          <p:nvPr/>
        </p:nvSpPr>
        <p:spPr>
          <a:xfrm>
            <a:off x="5899731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0" name="Rechteck 1689">
            <a:extLst>
              <a:ext uri="{FF2B5EF4-FFF2-40B4-BE49-F238E27FC236}">
                <a16:creationId xmlns:a16="http://schemas.microsoft.com/office/drawing/2014/main" id="{0450C5D1-5BEB-0DB2-D168-BB08F1A0B5D5}"/>
              </a:ext>
            </a:extLst>
          </p:cNvPr>
          <p:cNvSpPr/>
          <p:nvPr/>
        </p:nvSpPr>
        <p:spPr>
          <a:xfrm>
            <a:off x="6315267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1" name="Rechteck 1690">
            <a:extLst>
              <a:ext uri="{FF2B5EF4-FFF2-40B4-BE49-F238E27FC236}">
                <a16:creationId xmlns:a16="http://schemas.microsoft.com/office/drawing/2014/main" id="{17F42687-03C5-65DF-76B4-CDC64CC32443}"/>
              </a:ext>
            </a:extLst>
          </p:cNvPr>
          <p:cNvSpPr/>
          <p:nvPr/>
        </p:nvSpPr>
        <p:spPr>
          <a:xfrm>
            <a:off x="4445355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2" name="Rechteck 1691">
            <a:extLst>
              <a:ext uri="{FF2B5EF4-FFF2-40B4-BE49-F238E27FC236}">
                <a16:creationId xmlns:a16="http://schemas.microsoft.com/office/drawing/2014/main" id="{61E10D38-BE87-CDD9-76C1-9DA2B39F0D3A}"/>
              </a:ext>
            </a:extLst>
          </p:cNvPr>
          <p:cNvSpPr/>
          <p:nvPr/>
        </p:nvSpPr>
        <p:spPr>
          <a:xfrm>
            <a:off x="4860891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3" name="Rechteck 1692">
            <a:extLst>
              <a:ext uri="{FF2B5EF4-FFF2-40B4-BE49-F238E27FC236}">
                <a16:creationId xmlns:a16="http://schemas.microsoft.com/office/drawing/2014/main" id="{0EDC745C-F5F7-B30A-2A78-AD049CFB05B5}"/>
              </a:ext>
            </a:extLst>
          </p:cNvPr>
          <p:cNvSpPr/>
          <p:nvPr/>
        </p:nvSpPr>
        <p:spPr>
          <a:xfrm>
            <a:off x="5276427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4" name="Rechteck 1693">
            <a:extLst>
              <a:ext uri="{FF2B5EF4-FFF2-40B4-BE49-F238E27FC236}">
                <a16:creationId xmlns:a16="http://schemas.microsoft.com/office/drawing/2014/main" id="{6812D3E2-A164-1C00-ABF9-0E81AA564992}"/>
              </a:ext>
            </a:extLst>
          </p:cNvPr>
          <p:cNvSpPr/>
          <p:nvPr/>
        </p:nvSpPr>
        <p:spPr>
          <a:xfrm>
            <a:off x="5691963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5" name="Rechteck 1694">
            <a:extLst>
              <a:ext uri="{FF2B5EF4-FFF2-40B4-BE49-F238E27FC236}">
                <a16:creationId xmlns:a16="http://schemas.microsoft.com/office/drawing/2014/main" id="{89AB1ED9-44FB-E20A-283A-D37CE18532EC}"/>
              </a:ext>
            </a:extLst>
          </p:cNvPr>
          <p:cNvSpPr/>
          <p:nvPr/>
        </p:nvSpPr>
        <p:spPr>
          <a:xfrm>
            <a:off x="6107499" y="860598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5" name="Rechteck 1814">
            <a:extLst>
              <a:ext uri="{FF2B5EF4-FFF2-40B4-BE49-F238E27FC236}">
                <a16:creationId xmlns:a16="http://schemas.microsoft.com/office/drawing/2014/main" id="{4AAA34AA-3F2E-B28B-79BE-13A865B43545}"/>
              </a:ext>
            </a:extLst>
          </p:cNvPr>
          <p:cNvSpPr/>
          <p:nvPr/>
        </p:nvSpPr>
        <p:spPr>
          <a:xfrm>
            <a:off x="4029819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6" name="Rechteck 1815">
            <a:extLst>
              <a:ext uri="{FF2B5EF4-FFF2-40B4-BE49-F238E27FC236}">
                <a16:creationId xmlns:a16="http://schemas.microsoft.com/office/drawing/2014/main" id="{3E2D7CA7-E7CC-C7E8-8683-6AC3CC6F647E}"/>
              </a:ext>
            </a:extLst>
          </p:cNvPr>
          <p:cNvSpPr/>
          <p:nvPr/>
        </p:nvSpPr>
        <p:spPr>
          <a:xfrm>
            <a:off x="4237587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7" name="Rechteck 1816">
            <a:extLst>
              <a:ext uri="{FF2B5EF4-FFF2-40B4-BE49-F238E27FC236}">
                <a16:creationId xmlns:a16="http://schemas.microsoft.com/office/drawing/2014/main" id="{9FFE49D8-1826-3DAE-129E-20E441F4E446}"/>
              </a:ext>
            </a:extLst>
          </p:cNvPr>
          <p:cNvSpPr/>
          <p:nvPr/>
        </p:nvSpPr>
        <p:spPr>
          <a:xfrm>
            <a:off x="4653123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8" name="Rechteck 1817">
            <a:extLst>
              <a:ext uri="{FF2B5EF4-FFF2-40B4-BE49-F238E27FC236}">
                <a16:creationId xmlns:a16="http://schemas.microsoft.com/office/drawing/2014/main" id="{85E1E5D3-92A9-9C89-9DC1-2C28C599F34D}"/>
              </a:ext>
            </a:extLst>
          </p:cNvPr>
          <p:cNvSpPr/>
          <p:nvPr/>
        </p:nvSpPr>
        <p:spPr>
          <a:xfrm>
            <a:off x="5068659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9" name="Rechteck 1818">
            <a:extLst>
              <a:ext uri="{FF2B5EF4-FFF2-40B4-BE49-F238E27FC236}">
                <a16:creationId xmlns:a16="http://schemas.microsoft.com/office/drawing/2014/main" id="{C01B84A1-1311-965F-DC12-D91792599E80}"/>
              </a:ext>
            </a:extLst>
          </p:cNvPr>
          <p:cNvSpPr/>
          <p:nvPr/>
        </p:nvSpPr>
        <p:spPr>
          <a:xfrm>
            <a:off x="5484195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0" name="Rechteck 1819">
            <a:extLst>
              <a:ext uri="{FF2B5EF4-FFF2-40B4-BE49-F238E27FC236}">
                <a16:creationId xmlns:a16="http://schemas.microsoft.com/office/drawing/2014/main" id="{379884FA-5D9D-38D2-35A3-09725685B455}"/>
              </a:ext>
            </a:extLst>
          </p:cNvPr>
          <p:cNvSpPr/>
          <p:nvPr/>
        </p:nvSpPr>
        <p:spPr>
          <a:xfrm>
            <a:off x="5899731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1" name="Rechteck 1820">
            <a:extLst>
              <a:ext uri="{FF2B5EF4-FFF2-40B4-BE49-F238E27FC236}">
                <a16:creationId xmlns:a16="http://schemas.microsoft.com/office/drawing/2014/main" id="{CADD2B78-1D2C-EC97-5A73-52E4F6403E1C}"/>
              </a:ext>
            </a:extLst>
          </p:cNvPr>
          <p:cNvSpPr/>
          <p:nvPr/>
        </p:nvSpPr>
        <p:spPr>
          <a:xfrm>
            <a:off x="6315267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2" name="Rechteck 1821">
            <a:extLst>
              <a:ext uri="{FF2B5EF4-FFF2-40B4-BE49-F238E27FC236}">
                <a16:creationId xmlns:a16="http://schemas.microsoft.com/office/drawing/2014/main" id="{F67ADE30-B81B-CF52-FA52-429271648BE2}"/>
              </a:ext>
            </a:extLst>
          </p:cNvPr>
          <p:cNvSpPr/>
          <p:nvPr/>
        </p:nvSpPr>
        <p:spPr>
          <a:xfrm>
            <a:off x="4445355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3" name="Rechteck 1822">
            <a:extLst>
              <a:ext uri="{FF2B5EF4-FFF2-40B4-BE49-F238E27FC236}">
                <a16:creationId xmlns:a16="http://schemas.microsoft.com/office/drawing/2014/main" id="{E09546F8-75E9-AC9B-DBA1-6A715E73F1E2}"/>
              </a:ext>
            </a:extLst>
          </p:cNvPr>
          <p:cNvSpPr/>
          <p:nvPr/>
        </p:nvSpPr>
        <p:spPr>
          <a:xfrm>
            <a:off x="4860891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4" name="Rechteck 1823">
            <a:extLst>
              <a:ext uri="{FF2B5EF4-FFF2-40B4-BE49-F238E27FC236}">
                <a16:creationId xmlns:a16="http://schemas.microsoft.com/office/drawing/2014/main" id="{3E48D6A8-6F6A-1D30-CFA5-C7438B9B6902}"/>
              </a:ext>
            </a:extLst>
          </p:cNvPr>
          <p:cNvSpPr/>
          <p:nvPr/>
        </p:nvSpPr>
        <p:spPr>
          <a:xfrm>
            <a:off x="5276427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5" name="Rechteck 1824">
            <a:extLst>
              <a:ext uri="{FF2B5EF4-FFF2-40B4-BE49-F238E27FC236}">
                <a16:creationId xmlns:a16="http://schemas.microsoft.com/office/drawing/2014/main" id="{70B4DB89-227C-5B0D-BF41-B6E123E88C10}"/>
              </a:ext>
            </a:extLst>
          </p:cNvPr>
          <p:cNvSpPr/>
          <p:nvPr/>
        </p:nvSpPr>
        <p:spPr>
          <a:xfrm>
            <a:off x="5691963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6" name="Rechteck 1825">
            <a:extLst>
              <a:ext uri="{FF2B5EF4-FFF2-40B4-BE49-F238E27FC236}">
                <a16:creationId xmlns:a16="http://schemas.microsoft.com/office/drawing/2014/main" id="{EEC0C309-11B9-B772-EE9F-84894D7EDFFE}"/>
              </a:ext>
            </a:extLst>
          </p:cNvPr>
          <p:cNvSpPr/>
          <p:nvPr/>
        </p:nvSpPr>
        <p:spPr>
          <a:xfrm>
            <a:off x="6107499" y="144895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3" name="Rechteck 1802">
            <a:extLst>
              <a:ext uri="{FF2B5EF4-FFF2-40B4-BE49-F238E27FC236}">
                <a16:creationId xmlns:a16="http://schemas.microsoft.com/office/drawing/2014/main" id="{32038313-EF53-9D86-3261-54F75FF582AF}"/>
              </a:ext>
            </a:extLst>
          </p:cNvPr>
          <p:cNvSpPr/>
          <p:nvPr/>
        </p:nvSpPr>
        <p:spPr>
          <a:xfrm>
            <a:off x="4029819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4" name="Rechteck 1803">
            <a:extLst>
              <a:ext uri="{FF2B5EF4-FFF2-40B4-BE49-F238E27FC236}">
                <a16:creationId xmlns:a16="http://schemas.microsoft.com/office/drawing/2014/main" id="{8621F504-9FAA-8113-343A-B06AFF7EE297}"/>
              </a:ext>
            </a:extLst>
          </p:cNvPr>
          <p:cNvSpPr/>
          <p:nvPr/>
        </p:nvSpPr>
        <p:spPr>
          <a:xfrm>
            <a:off x="4237587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5" name="Rechteck 1804">
            <a:extLst>
              <a:ext uri="{FF2B5EF4-FFF2-40B4-BE49-F238E27FC236}">
                <a16:creationId xmlns:a16="http://schemas.microsoft.com/office/drawing/2014/main" id="{038CF152-A811-9A00-389D-9C3048713B6A}"/>
              </a:ext>
            </a:extLst>
          </p:cNvPr>
          <p:cNvSpPr/>
          <p:nvPr/>
        </p:nvSpPr>
        <p:spPr>
          <a:xfrm>
            <a:off x="4653123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6" name="Rechteck 1805">
            <a:extLst>
              <a:ext uri="{FF2B5EF4-FFF2-40B4-BE49-F238E27FC236}">
                <a16:creationId xmlns:a16="http://schemas.microsoft.com/office/drawing/2014/main" id="{1548E13E-9E05-611E-7639-1ACBD859C331}"/>
              </a:ext>
            </a:extLst>
          </p:cNvPr>
          <p:cNvSpPr/>
          <p:nvPr/>
        </p:nvSpPr>
        <p:spPr>
          <a:xfrm>
            <a:off x="5068659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7" name="Rechteck 1806">
            <a:extLst>
              <a:ext uri="{FF2B5EF4-FFF2-40B4-BE49-F238E27FC236}">
                <a16:creationId xmlns:a16="http://schemas.microsoft.com/office/drawing/2014/main" id="{63532C9F-ECB8-D141-B2F5-465959CA8420}"/>
              </a:ext>
            </a:extLst>
          </p:cNvPr>
          <p:cNvSpPr/>
          <p:nvPr/>
        </p:nvSpPr>
        <p:spPr>
          <a:xfrm>
            <a:off x="5484195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8" name="Rechteck 1807">
            <a:extLst>
              <a:ext uri="{FF2B5EF4-FFF2-40B4-BE49-F238E27FC236}">
                <a16:creationId xmlns:a16="http://schemas.microsoft.com/office/drawing/2014/main" id="{25C3236C-3F3C-27F3-C75F-7DA4EC2C25CB}"/>
              </a:ext>
            </a:extLst>
          </p:cNvPr>
          <p:cNvSpPr/>
          <p:nvPr/>
        </p:nvSpPr>
        <p:spPr>
          <a:xfrm>
            <a:off x="5899731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9" name="Rechteck 1808">
            <a:extLst>
              <a:ext uri="{FF2B5EF4-FFF2-40B4-BE49-F238E27FC236}">
                <a16:creationId xmlns:a16="http://schemas.microsoft.com/office/drawing/2014/main" id="{7278D5DE-D338-E5C7-6AAE-E232BF324C16}"/>
              </a:ext>
            </a:extLst>
          </p:cNvPr>
          <p:cNvSpPr/>
          <p:nvPr/>
        </p:nvSpPr>
        <p:spPr>
          <a:xfrm>
            <a:off x="6315267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0" name="Rechteck 1809">
            <a:extLst>
              <a:ext uri="{FF2B5EF4-FFF2-40B4-BE49-F238E27FC236}">
                <a16:creationId xmlns:a16="http://schemas.microsoft.com/office/drawing/2014/main" id="{EC2A1E76-0415-3E69-A618-10438EB59D0A}"/>
              </a:ext>
            </a:extLst>
          </p:cNvPr>
          <p:cNvSpPr/>
          <p:nvPr/>
        </p:nvSpPr>
        <p:spPr>
          <a:xfrm>
            <a:off x="4445355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1" name="Rechteck 1810">
            <a:extLst>
              <a:ext uri="{FF2B5EF4-FFF2-40B4-BE49-F238E27FC236}">
                <a16:creationId xmlns:a16="http://schemas.microsoft.com/office/drawing/2014/main" id="{9E079CC7-0BEA-1DA4-6816-8C5D8007844D}"/>
              </a:ext>
            </a:extLst>
          </p:cNvPr>
          <p:cNvSpPr/>
          <p:nvPr/>
        </p:nvSpPr>
        <p:spPr>
          <a:xfrm>
            <a:off x="4860891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2" name="Rechteck 1811">
            <a:extLst>
              <a:ext uri="{FF2B5EF4-FFF2-40B4-BE49-F238E27FC236}">
                <a16:creationId xmlns:a16="http://schemas.microsoft.com/office/drawing/2014/main" id="{3EFCE734-ECC8-E682-027A-416A789BC959}"/>
              </a:ext>
            </a:extLst>
          </p:cNvPr>
          <p:cNvSpPr/>
          <p:nvPr/>
        </p:nvSpPr>
        <p:spPr>
          <a:xfrm>
            <a:off x="5276427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3" name="Rechteck 1812">
            <a:extLst>
              <a:ext uri="{FF2B5EF4-FFF2-40B4-BE49-F238E27FC236}">
                <a16:creationId xmlns:a16="http://schemas.microsoft.com/office/drawing/2014/main" id="{28CFFBD2-0747-EBB4-403D-2C5778670EB0}"/>
              </a:ext>
            </a:extLst>
          </p:cNvPr>
          <p:cNvSpPr/>
          <p:nvPr/>
        </p:nvSpPr>
        <p:spPr>
          <a:xfrm>
            <a:off x="5691963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4" name="Rechteck 1813">
            <a:extLst>
              <a:ext uri="{FF2B5EF4-FFF2-40B4-BE49-F238E27FC236}">
                <a16:creationId xmlns:a16="http://schemas.microsoft.com/office/drawing/2014/main" id="{4CDC77D0-F51E-7C4B-9CE5-3DC386D1C551}"/>
              </a:ext>
            </a:extLst>
          </p:cNvPr>
          <p:cNvSpPr/>
          <p:nvPr/>
        </p:nvSpPr>
        <p:spPr>
          <a:xfrm>
            <a:off x="6107499" y="161083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1" name="Rechteck 1790">
            <a:extLst>
              <a:ext uri="{FF2B5EF4-FFF2-40B4-BE49-F238E27FC236}">
                <a16:creationId xmlns:a16="http://schemas.microsoft.com/office/drawing/2014/main" id="{701DEBA1-2116-9731-BCA0-5FEAA2467B12}"/>
              </a:ext>
            </a:extLst>
          </p:cNvPr>
          <p:cNvSpPr/>
          <p:nvPr/>
        </p:nvSpPr>
        <p:spPr>
          <a:xfrm>
            <a:off x="4029819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2" name="Rechteck 1791">
            <a:extLst>
              <a:ext uri="{FF2B5EF4-FFF2-40B4-BE49-F238E27FC236}">
                <a16:creationId xmlns:a16="http://schemas.microsoft.com/office/drawing/2014/main" id="{07E5431E-8313-3D8D-D54B-DA76E964AF3E}"/>
              </a:ext>
            </a:extLst>
          </p:cNvPr>
          <p:cNvSpPr/>
          <p:nvPr/>
        </p:nvSpPr>
        <p:spPr>
          <a:xfrm>
            <a:off x="4237587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3" name="Rechteck 1792">
            <a:extLst>
              <a:ext uri="{FF2B5EF4-FFF2-40B4-BE49-F238E27FC236}">
                <a16:creationId xmlns:a16="http://schemas.microsoft.com/office/drawing/2014/main" id="{0535DD22-8A43-0606-BC5D-51234006AFBC}"/>
              </a:ext>
            </a:extLst>
          </p:cNvPr>
          <p:cNvSpPr/>
          <p:nvPr/>
        </p:nvSpPr>
        <p:spPr>
          <a:xfrm>
            <a:off x="4653123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4" name="Rechteck 1793">
            <a:extLst>
              <a:ext uri="{FF2B5EF4-FFF2-40B4-BE49-F238E27FC236}">
                <a16:creationId xmlns:a16="http://schemas.microsoft.com/office/drawing/2014/main" id="{8F0B7220-8CB8-BB44-C41A-BA71E02CCF81}"/>
              </a:ext>
            </a:extLst>
          </p:cNvPr>
          <p:cNvSpPr/>
          <p:nvPr/>
        </p:nvSpPr>
        <p:spPr>
          <a:xfrm>
            <a:off x="5068659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5" name="Rechteck 1794">
            <a:extLst>
              <a:ext uri="{FF2B5EF4-FFF2-40B4-BE49-F238E27FC236}">
                <a16:creationId xmlns:a16="http://schemas.microsoft.com/office/drawing/2014/main" id="{AC145BD1-BD7E-2572-B338-4210E2770F53}"/>
              </a:ext>
            </a:extLst>
          </p:cNvPr>
          <p:cNvSpPr/>
          <p:nvPr/>
        </p:nvSpPr>
        <p:spPr>
          <a:xfrm>
            <a:off x="5484195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6" name="Rechteck 1795">
            <a:extLst>
              <a:ext uri="{FF2B5EF4-FFF2-40B4-BE49-F238E27FC236}">
                <a16:creationId xmlns:a16="http://schemas.microsoft.com/office/drawing/2014/main" id="{EA0C4ECB-042E-57A7-13E4-9D13AA7E158D}"/>
              </a:ext>
            </a:extLst>
          </p:cNvPr>
          <p:cNvSpPr/>
          <p:nvPr/>
        </p:nvSpPr>
        <p:spPr>
          <a:xfrm>
            <a:off x="5899731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7" name="Rechteck 1796">
            <a:extLst>
              <a:ext uri="{FF2B5EF4-FFF2-40B4-BE49-F238E27FC236}">
                <a16:creationId xmlns:a16="http://schemas.microsoft.com/office/drawing/2014/main" id="{ECB2791E-25C4-0F8C-E345-89D1BB24840E}"/>
              </a:ext>
            </a:extLst>
          </p:cNvPr>
          <p:cNvSpPr/>
          <p:nvPr/>
        </p:nvSpPr>
        <p:spPr>
          <a:xfrm>
            <a:off x="6315267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8" name="Rechteck 1797">
            <a:extLst>
              <a:ext uri="{FF2B5EF4-FFF2-40B4-BE49-F238E27FC236}">
                <a16:creationId xmlns:a16="http://schemas.microsoft.com/office/drawing/2014/main" id="{4895AD59-DA1C-97CE-2787-216E555A6D24}"/>
              </a:ext>
            </a:extLst>
          </p:cNvPr>
          <p:cNvSpPr/>
          <p:nvPr/>
        </p:nvSpPr>
        <p:spPr>
          <a:xfrm>
            <a:off x="4445355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9" name="Rechteck 1798">
            <a:extLst>
              <a:ext uri="{FF2B5EF4-FFF2-40B4-BE49-F238E27FC236}">
                <a16:creationId xmlns:a16="http://schemas.microsoft.com/office/drawing/2014/main" id="{D962B510-4498-94A4-894A-F9119F831413}"/>
              </a:ext>
            </a:extLst>
          </p:cNvPr>
          <p:cNvSpPr/>
          <p:nvPr/>
        </p:nvSpPr>
        <p:spPr>
          <a:xfrm>
            <a:off x="4860891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0" name="Rechteck 1799">
            <a:extLst>
              <a:ext uri="{FF2B5EF4-FFF2-40B4-BE49-F238E27FC236}">
                <a16:creationId xmlns:a16="http://schemas.microsoft.com/office/drawing/2014/main" id="{DA99A56A-4DAC-D286-D04E-C8E142A5B950}"/>
              </a:ext>
            </a:extLst>
          </p:cNvPr>
          <p:cNvSpPr/>
          <p:nvPr/>
        </p:nvSpPr>
        <p:spPr>
          <a:xfrm>
            <a:off x="5276427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1" name="Rechteck 1800">
            <a:extLst>
              <a:ext uri="{FF2B5EF4-FFF2-40B4-BE49-F238E27FC236}">
                <a16:creationId xmlns:a16="http://schemas.microsoft.com/office/drawing/2014/main" id="{5C0F7374-89D6-5EBC-0E36-7B37FC834E7F}"/>
              </a:ext>
            </a:extLst>
          </p:cNvPr>
          <p:cNvSpPr/>
          <p:nvPr/>
        </p:nvSpPr>
        <p:spPr>
          <a:xfrm>
            <a:off x="5691963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2" name="Rechteck 1801">
            <a:extLst>
              <a:ext uri="{FF2B5EF4-FFF2-40B4-BE49-F238E27FC236}">
                <a16:creationId xmlns:a16="http://schemas.microsoft.com/office/drawing/2014/main" id="{520C73B2-5FD5-1E86-A6DD-9124E90C1123}"/>
              </a:ext>
            </a:extLst>
          </p:cNvPr>
          <p:cNvSpPr/>
          <p:nvPr/>
        </p:nvSpPr>
        <p:spPr>
          <a:xfrm>
            <a:off x="6107499" y="177272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9" name="Rechteck 1778">
            <a:extLst>
              <a:ext uri="{FF2B5EF4-FFF2-40B4-BE49-F238E27FC236}">
                <a16:creationId xmlns:a16="http://schemas.microsoft.com/office/drawing/2014/main" id="{6A706C3D-FEA2-48F8-A019-308535C057A4}"/>
              </a:ext>
            </a:extLst>
          </p:cNvPr>
          <p:cNvSpPr/>
          <p:nvPr/>
        </p:nvSpPr>
        <p:spPr>
          <a:xfrm>
            <a:off x="4029819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0" name="Rechteck 1779">
            <a:extLst>
              <a:ext uri="{FF2B5EF4-FFF2-40B4-BE49-F238E27FC236}">
                <a16:creationId xmlns:a16="http://schemas.microsoft.com/office/drawing/2014/main" id="{A1E2B3A4-7816-90FF-467C-04BD6E0006EB}"/>
              </a:ext>
            </a:extLst>
          </p:cNvPr>
          <p:cNvSpPr/>
          <p:nvPr/>
        </p:nvSpPr>
        <p:spPr>
          <a:xfrm>
            <a:off x="4237587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1" name="Rechteck 1780">
            <a:extLst>
              <a:ext uri="{FF2B5EF4-FFF2-40B4-BE49-F238E27FC236}">
                <a16:creationId xmlns:a16="http://schemas.microsoft.com/office/drawing/2014/main" id="{45CED7FB-FD79-E7D3-1EE6-1E6F84924084}"/>
              </a:ext>
            </a:extLst>
          </p:cNvPr>
          <p:cNvSpPr/>
          <p:nvPr/>
        </p:nvSpPr>
        <p:spPr>
          <a:xfrm>
            <a:off x="4653123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2" name="Rechteck 1781">
            <a:extLst>
              <a:ext uri="{FF2B5EF4-FFF2-40B4-BE49-F238E27FC236}">
                <a16:creationId xmlns:a16="http://schemas.microsoft.com/office/drawing/2014/main" id="{F613BE2B-CB4B-670F-F119-F066DD5D0410}"/>
              </a:ext>
            </a:extLst>
          </p:cNvPr>
          <p:cNvSpPr/>
          <p:nvPr/>
        </p:nvSpPr>
        <p:spPr>
          <a:xfrm>
            <a:off x="5068659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3" name="Rechteck 1782">
            <a:extLst>
              <a:ext uri="{FF2B5EF4-FFF2-40B4-BE49-F238E27FC236}">
                <a16:creationId xmlns:a16="http://schemas.microsoft.com/office/drawing/2014/main" id="{5F57EBBA-D367-4DC1-F5EE-38782607E72D}"/>
              </a:ext>
            </a:extLst>
          </p:cNvPr>
          <p:cNvSpPr/>
          <p:nvPr/>
        </p:nvSpPr>
        <p:spPr>
          <a:xfrm>
            <a:off x="5484195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4" name="Rechteck 1783">
            <a:extLst>
              <a:ext uri="{FF2B5EF4-FFF2-40B4-BE49-F238E27FC236}">
                <a16:creationId xmlns:a16="http://schemas.microsoft.com/office/drawing/2014/main" id="{B0A8FB36-84F7-AA82-EF86-0397747B938B}"/>
              </a:ext>
            </a:extLst>
          </p:cNvPr>
          <p:cNvSpPr/>
          <p:nvPr/>
        </p:nvSpPr>
        <p:spPr>
          <a:xfrm>
            <a:off x="5899731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5" name="Rechteck 1784">
            <a:extLst>
              <a:ext uri="{FF2B5EF4-FFF2-40B4-BE49-F238E27FC236}">
                <a16:creationId xmlns:a16="http://schemas.microsoft.com/office/drawing/2014/main" id="{9876A4A0-E05D-D2FC-2FC0-E62E2CCD365A}"/>
              </a:ext>
            </a:extLst>
          </p:cNvPr>
          <p:cNvSpPr/>
          <p:nvPr/>
        </p:nvSpPr>
        <p:spPr>
          <a:xfrm>
            <a:off x="6315267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6" name="Rechteck 1785">
            <a:extLst>
              <a:ext uri="{FF2B5EF4-FFF2-40B4-BE49-F238E27FC236}">
                <a16:creationId xmlns:a16="http://schemas.microsoft.com/office/drawing/2014/main" id="{0349FD71-C89A-7F6D-A0CF-4533BC07E6E4}"/>
              </a:ext>
            </a:extLst>
          </p:cNvPr>
          <p:cNvSpPr/>
          <p:nvPr/>
        </p:nvSpPr>
        <p:spPr>
          <a:xfrm>
            <a:off x="4445355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7" name="Rechteck 1786">
            <a:extLst>
              <a:ext uri="{FF2B5EF4-FFF2-40B4-BE49-F238E27FC236}">
                <a16:creationId xmlns:a16="http://schemas.microsoft.com/office/drawing/2014/main" id="{E48CAECA-DDA8-2D94-DE9F-7F044486DAE8}"/>
              </a:ext>
            </a:extLst>
          </p:cNvPr>
          <p:cNvSpPr/>
          <p:nvPr/>
        </p:nvSpPr>
        <p:spPr>
          <a:xfrm>
            <a:off x="4860891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8" name="Rechteck 1787">
            <a:extLst>
              <a:ext uri="{FF2B5EF4-FFF2-40B4-BE49-F238E27FC236}">
                <a16:creationId xmlns:a16="http://schemas.microsoft.com/office/drawing/2014/main" id="{3D38CF67-5E15-C4B8-CB61-5B8761280C4B}"/>
              </a:ext>
            </a:extLst>
          </p:cNvPr>
          <p:cNvSpPr/>
          <p:nvPr/>
        </p:nvSpPr>
        <p:spPr>
          <a:xfrm>
            <a:off x="5276427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9" name="Rechteck 1788">
            <a:extLst>
              <a:ext uri="{FF2B5EF4-FFF2-40B4-BE49-F238E27FC236}">
                <a16:creationId xmlns:a16="http://schemas.microsoft.com/office/drawing/2014/main" id="{29EA501A-35F9-7413-57DD-C18BED0A8874}"/>
              </a:ext>
            </a:extLst>
          </p:cNvPr>
          <p:cNvSpPr/>
          <p:nvPr/>
        </p:nvSpPr>
        <p:spPr>
          <a:xfrm>
            <a:off x="5691963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0" name="Rechteck 1789">
            <a:extLst>
              <a:ext uri="{FF2B5EF4-FFF2-40B4-BE49-F238E27FC236}">
                <a16:creationId xmlns:a16="http://schemas.microsoft.com/office/drawing/2014/main" id="{D1474A4F-8E52-F9B0-DFF5-B2FF9FF840F9}"/>
              </a:ext>
            </a:extLst>
          </p:cNvPr>
          <p:cNvSpPr/>
          <p:nvPr/>
        </p:nvSpPr>
        <p:spPr>
          <a:xfrm>
            <a:off x="6107499" y="193460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7" name="Rechteck 1766">
            <a:extLst>
              <a:ext uri="{FF2B5EF4-FFF2-40B4-BE49-F238E27FC236}">
                <a16:creationId xmlns:a16="http://schemas.microsoft.com/office/drawing/2014/main" id="{B92484D2-3BFF-A013-EFD6-5151761E5317}"/>
              </a:ext>
            </a:extLst>
          </p:cNvPr>
          <p:cNvSpPr/>
          <p:nvPr/>
        </p:nvSpPr>
        <p:spPr>
          <a:xfrm>
            <a:off x="4029819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8" name="Rechteck 1767">
            <a:extLst>
              <a:ext uri="{FF2B5EF4-FFF2-40B4-BE49-F238E27FC236}">
                <a16:creationId xmlns:a16="http://schemas.microsoft.com/office/drawing/2014/main" id="{2F16239C-23BC-7EE8-B48A-24EA0AF86073}"/>
              </a:ext>
            </a:extLst>
          </p:cNvPr>
          <p:cNvSpPr/>
          <p:nvPr/>
        </p:nvSpPr>
        <p:spPr>
          <a:xfrm>
            <a:off x="4237587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9" name="Rechteck 1768">
            <a:extLst>
              <a:ext uri="{FF2B5EF4-FFF2-40B4-BE49-F238E27FC236}">
                <a16:creationId xmlns:a16="http://schemas.microsoft.com/office/drawing/2014/main" id="{E13D6E10-32C6-CFBB-738C-AE529AE849C3}"/>
              </a:ext>
            </a:extLst>
          </p:cNvPr>
          <p:cNvSpPr/>
          <p:nvPr/>
        </p:nvSpPr>
        <p:spPr>
          <a:xfrm>
            <a:off x="4653123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0" name="Rechteck 1769">
            <a:extLst>
              <a:ext uri="{FF2B5EF4-FFF2-40B4-BE49-F238E27FC236}">
                <a16:creationId xmlns:a16="http://schemas.microsoft.com/office/drawing/2014/main" id="{962133D4-97A7-CD12-9811-096C97A225A8}"/>
              </a:ext>
            </a:extLst>
          </p:cNvPr>
          <p:cNvSpPr/>
          <p:nvPr/>
        </p:nvSpPr>
        <p:spPr>
          <a:xfrm>
            <a:off x="5068659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1" name="Rechteck 1770">
            <a:extLst>
              <a:ext uri="{FF2B5EF4-FFF2-40B4-BE49-F238E27FC236}">
                <a16:creationId xmlns:a16="http://schemas.microsoft.com/office/drawing/2014/main" id="{CE9FBEEE-4E46-44CB-7044-8321179E9F71}"/>
              </a:ext>
            </a:extLst>
          </p:cNvPr>
          <p:cNvSpPr/>
          <p:nvPr/>
        </p:nvSpPr>
        <p:spPr>
          <a:xfrm>
            <a:off x="5484195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2" name="Rechteck 1771">
            <a:extLst>
              <a:ext uri="{FF2B5EF4-FFF2-40B4-BE49-F238E27FC236}">
                <a16:creationId xmlns:a16="http://schemas.microsoft.com/office/drawing/2014/main" id="{CF395B74-A6ED-1C2D-9767-DD7E91860EB9}"/>
              </a:ext>
            </a:extLst>
          </p:cNvPr>
          <p:cNvSpPr/>
          <p:nvPr/>
        </p:nvSpPr>
        <p:spPr>
          <a:xfrm>
            <a:off x="5899731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3" name="Rechteck 1772">
            <a:extLst>
              <a:ext uri="{FF2B5EF4-FFF2-40B4-BE49-F238E27FC236}">
                <a16:creationId xmlns:a16="http://schemas.microsoft.com/office/drawing/2014/main" id="{B2A2381F-3187-0C50-79B0-56E7180CE1F9}"/>
              </a:ext>
            </a:extLst>
          </p:cNvPr>
          <p:cNvSpPr/>
          <p:nvPr/>
        </p:nvSpPr>
        <p:spPr>
          <a:xfrm>
            <a:off x="6315267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4" name="Rechteck 1773">
            <a:extLst>
              <a:ext uri="{FF2B5EF4-FFF2-40B4-BE49-F238E27FC236}">
                <a16:creationId xmlns:a16="http://schemas.microsoft.com/office/drawing/2014/main" id="{7A8FEB29-8629-656E-05B1-AA6136E60450}"/>
              </a:ext>
            </a:extLst>
          </p:cNvPr>
          <p:cNvSpPr/>
          <p:nvPr/>
        </p:nvSpPr>
        <p:spPr>
          <a:xfrm>
            <a:off x="4445355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5" name="Rechteck 1774">
            <a:extLst>
              <a:ext uri="{FF2B5EF4-FFF2-40B4-BE49-F238E27FC236}">
                <a16:creationId xmlns:a16="http://schemas.microsoft.com/office/drawing/2014/main" id="{5594B37C-433F-A398-0FB1-043347ECCED4}"/>
              </a:ext>
            </a:extLst>
          </p:cNvPr>
          <p:cNvSpPr/>
          <p:nvPr/>
        </p:nvSpPr>
        <p:spPr>
          <a:xfrm>
            <a:off x="4860891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6" name="Rechteck 1775">
            <a:extLst>
              <a:ext uri="{FF2B5EF4-FFF2-40B4-BE49-F238E27FC236}">
                <a16:creationId xmlns:a16="http://schemas.microsoft.com/office/drawing/2014/main" id="{F2E31DB9-629E-B94A-EF6D-EBD1F37E34F3}"/>
              </a:ext>
            </a:extLst>
          </p:cNvPr>
          <p:cNvSpPr/>
          <p:nvPr/>
        </p:nvSpPr>
        <p:spPr>
          <a:xfrm>
            <a:off x="5276427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7" name="Rechteck 1776">
            <a:extLst>
              <a:ext uri="{FF2B5EF4-FFF2-40B4-BE49-F238E27FC236}">
                <a16:creationId xmlns:a16="http://schemas.microsoft.com/office/drawing/2014/main" id="{5E9A5405-1398-35A5-4B55-DB29F5AF0FEB}"/>
              </a:ext>
            </a:extLst>
          </p:cNvPr>
          <p:cNvSpPr/>
          <p:nvPr/>
        </p:nvSpPr>
        <p:spPr>
          <a:xfrm>
            <a:off x="5691963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8" name="Rechteck 1777">
            <a:extLst>
              <a:ext uri="{FF2B5EF4-FFF2-40B4-BE49-F238E27FC236}">
                <a16:creationId xmlns:a16="http://schemas.microsoft.com/office/drawing/2014/main" id="{2363F154-6901-A968-EDF8-3C18EC14D632}"/>
              </a:ext>
            </a:extLst>
          </p:cNvPr>
          <p:cNvSpPr/>
          <p:nvPr/>
        </p:nvSpPr>
        <p:spPr>
          <a:xfrm>
            <a:off x="6107499" y="209648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5" name="Rechteck 1754">
            <a:extLst>
              <a:ext uri="{FF2B5EF4-FFF2-40B4-BE49-F238E27FC236}">
                <a16:creationId xmlns:a16="http://schemas.microsoft.com/office/drawing/2014/main" id="{EA6E284A-B5A2-7F4F-7D3E-2B55C4DE3768}"/>
              </a:ext>
            </a:extLst>
          </p:cNvPr>
          <p:cNvSpPr/>
          <p:nvPr/>
        </p:nvSpPr>
        <p:spPr>
          <a:xfrm>
            <a:off x="4029819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6" name="Rechteck 1755">
            <a:extLst>
              <a:ext uri="{FF2B5EF4-FFF2-40B4-BE49-F238E27FC236}">
                <a16:creationId xmlns:a16="http://schemas.microsoft.com/office/drawing/2014/main" id="{602D6BBC-A236-674B-3103-C8BF0E0C2F62}"/>
              </a:ext>
            </a:extLst>
          </p:cNvPr>
          <p:cNvSpPr/>
          <p:nvPr/>
        </p:nvSpPr>
        <p:spPr>
          <a:xfrm>
            <a:off x="4237587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7" name="Rechteck 1756">
            <a:extLst>
              <a:ext uri="{FF2B5EF4-FFF2-40B4-BE49-F238E27FC236}">
                <a16:creationId xmlns:a16="http://schemas.microsoft.com/office/drawing/2014/main" id="{484F4400-BFDC-42DF-A14B-F5D3B344491C}"/>
              </a:ext>
            </a:extLst>
          </p:cNvPr>
          <p:cNvSpPr/>
          <p:nvPr/>
        </p:nvSpPr>
        <p:spPr>
          <a:xfrm>
            <a:off x="4653123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8" name="Rechteck 1757">
            <a:extLst>
              <a:ext uri="{FF2B5EF4-FFF2-40B4-BE49-F238E27FC236}">
                <a16:creationId xmlns:a16="http://schemas.microsoft.com/office/drawing/2014/main" id="{20F0EC1B-AFAC-67B5-C09A-00C6CEF4D842}"/>
              </a:ext>
            </a:extLst>
          </p:cNvPr>
          <p:cNvSpPr/>
          <p:nvPr/>
        </p:nvSpPr>
        <p:spPr>
          <a:xfrm>
            <a:off x="5068659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9" name="Rechteck 1758">
            <a:extLst>
              <a:ext uri="{FF2B5EF4-FFF2-40B4-BE49-F238E27FC236}">
                <a16:creationId xmlns:a16="http://schemas.microsoft.com/office/drawing/2014/main" id="{57C92450-2B9F-549D-F165-6A185B867DBD}"/>
              </a:ext>
            </a:extLst>
          </p:cNvPr>
          <p:cNvSpPr/>
          <p:nvPr/>
        </p:nvSpPr>
        <p:spPr>
          <a:xfrm>
            <a:off x="5484195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0" name="Rechteck 1759">
            <a:extLst>
              <a:ext uri="{FF2B5EF4-FFF2-40B4-BE49-F238E27FC236}">
                <a16:creationId xmlns:a16="http://schemas.microsoft.com/office/drawing/2014/main" id="{A94DA373-EAB3-E4F7-5CD4-5249A7A4E045}"/>
              </a:ext>
            </a:extLst>
          </p:cNvPr>
          <p:cNvSpPr/>
          <p:nvPr/>
        </p:nvSpPr>
        <p:spPr>
          <a:xfrm>
            <a:off x="5899731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1" name="Rechteck 1760">
            <a:extLst>
              <a:ext uri="{FF2B5EF4-FFF2-40B4-BE49-F238E27FC236}">
                <a16:creationId xmlns:a16="http://schemas.microsoft.com/office/drawing/2014/main" id="{35661C6F-C35E-5A7A-B808-4683A9D72EB5}"/>
              </a:ext>
            </a:extLst>
          </p:cNvPr>
          <p:cNvSpPr/>
          <p:nvPr/>
        </p:nvSpPr>
        <p:spPr>
          <a:xfrm>
            <a:off x="6315267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2" name="Rechteck 1761">
            <a:extLst>
              <a:ext uri="{FF2B5EF4-FFF2-40B4-BE49-F238E27FC236}">
                <a16:creationId xmlns:a16="http://schemas.microsoft.com/office/drawing/2014/main" id="{2C8B9B37-F81B-29AD-4077-0F0BB8B1C90D}"/>
              </a:ext>
            </a:extLst>
          </p:cNvPr>
          <p:cNvSpPr/>
          <p:nvPr/>
        </p:nvSpPr>
        <p:spPr>
          <a:xfrm>
            <a:off x="4445355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3" name="Rechteck 1762">
            <a:extLst>
              <a:ext uri="{FF2B5EF4-FFF2-40B4-BE49-F238E27FC236}">
                <a16:creationId xmlns:a16="http://schemas.microsoft.com/office/drawing/2014/main" id="{EB188251-5A81-DF1F-B633-052CACE60872}"/>
              </a:ext>
            </a:extLst>
          </p:cNvPr>
          <p:cNvSpPr/>
          <p:nvPr/>
        </p:nvSpPr>
        <p:spPr>
          <a:xfrm>
            <a:off x="4860891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4" name="Rechteck 1763">
            <a:extLst>
              <a:ext uri="{FF2B5EF4-FFF2-40B4-BE49-F238E27FC236}">
                <a16:creationId xmlns:a16="http://schemas.microsoft.com/office/drawing/2014/main" id="{59878BAB-3FBA-6231-DAB9-E2A9E1546174}"/>
              </a:ext>
            </a:extLst>
          </p:cNvPr>
          <p:cNvSpPr/>
          <p:nvPr/>
        </p:nvSpPr>
        <p:spPr>
          <a:xfrm>
            <a:off x="5276427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5" name="Rechteck 1764">
            <a:extLst>
              <a:ext uri="{FF2B5EF4-FFF2-40B4-BE49-F238E27FC236}">
                <a16:creationId xmlns:a16="http://schemas.microsoft.com/office/drawing/2014/main" id="{FF759105-68D0-B2FE-50A3-1A850703F202}"/>
              </a:ext>
            </a:extLst>
          </p:cNvPr>
          <p:cNvSpPr/>
          <p:nvPr/>
        </p:nvSpPr>
        <p:spPr>
          <a:xfrm>
            <a:off x="5691963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6" name="Rechteck 1765">
            <a:extLst>
              <a:ext uri="{FF2B5EF4-FFF2-40B4-BE49-F238E27FC236}">
                <a16:creationId xmlns:a16="http://schemas.microsoft.com/office/drawing/2014/main" id="{2F44478D-B991-7E54-A955-7635DE5A7733}"/>
              </a:ext>
            </a:extLst>
          </p:cNvPr>
          <p:cNvSpPr/>
          <p:nvPr/>
        </p:nvSpPr>
        <p:spPr>
          <a:xfrm>
            <a:off x="6107499" y="225837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3" name="Rechteck 1742">
            <a:extLst>
              <a:ext uri="{FF2B5EF4-FFF2-40B4-BE49-F238E27FC236}">
                <a16:creationId xmlns:a16="http://schemas.microsoft.com/office/drawing/2014/main" id="{0B0ACDB4-145C-8E72-E1EA-7707D78955A1}"/>
              </a:ext>
            </a:extLst>
          </p:cNvPr>
          <p:cNvSpPr/>
          <p:nvPr/>
        </p:nvSpPr>
        <p:spPr>
          <a:xfrm>
            <a:off x="4029819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4" name="Rechteck 1743">
            <a:extLst>
              <a:ext uri="{FF2B5EF4-FFF2-40B4-BE49-F238E27FC236}">
                <a16:creationId xmlns:a16="http://schemas.microsoft.com/office/drawing/2014/main" id="{B75C330C-BF26-622C-1F2C-339359694B41}"/>
              </a:ext>
            </a:extLst>
          </p:cNvPr>
          <p:cNvSpPr/>
          <p:nvPr/>
        </p:nvSpPr>
        <p:spPr>
          <a:xfrm>
            <a:off x="4237587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5" name="Rechteck 1744">
            <a:extLst>
              <a:ext uri="{FF2B5EF4-FFF2-40B4-BE49-F238E27FC236}">
                <a16:creationId xmlns:a16="http://schemas.microsoft.com/office/drawing/2014/main" id="{AD47E94B-FC51-C39F-5114-6D5C5E0E9F48}"/>
              </a:ext>
            </a:extLst>
          </p:cNvPr>
          <p:cNvSpPr/>
          <p:nvPr/>
        </p:nvSpPr>
        <p:spPr>
          <a:xfrm>
            <a:off x="4653123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6" name="Rechteck 1745">
            <a:extLst>
              <a:ext uri="{FF2B5EF4-FFF2-40B4-BE49-F238E27FC236}">
                <a16:creationId xmlns:a16="http://schemas.microsoft.com/office/drawing/2014/main" id="{14B1190C-36E2-C332-4DC1-3B739DB92B69}"/>
              </a:ext>
            </a:extLst>
          </p:cNvPr>
          <p:cNvSpPr/>
          <p:nvPr/>
        </p:nvSpPr>
        <p:spPr>
          <a:xfrm>
            <a:off x="5068659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7" name="Rechteck 1746">
            <a:extLst>
              <a:ext uri="{FF2B5EF4-FFF2-40B4-BE49-F238E27FC236}">
                <a16:creationId xmlns:a16="http://schemas.microsoft.com/office/drawing/2014/main" id="{7B467A18-30A9-FE2B-1886-2190A9BDF003}"/>
              </a:ext>
            </a:extLst>
          </p:cNvPr>
          <p:cNvSpPr/>
          <p:nvPr/>
        </p:nvSpPr>
        <p:spPr>
          <a:xfrm>
            <a:off x="5484195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8" name="Rechteck 1747">
            <a:extLst>
              <a:ext uri="{FF2B5EF4-FFF2-40B4-BE49-F238E27FC236}">
                <a16:creationId xmlns:a16="http://schemas.microsoft.com/office/drawing/2014/main" id="{BFE5A21A-9874-D106-3F7F-8B57A692C311}"/>
              </a:ext>
            </a:extLst>
          </p:cNvPr>
          <p:cNvSpPr/>
          <p:nvPr/>
        </p:nvSpPr>
        <p:spPr>
          <a:xfrm>
            <a:off x="5899731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9" name="Rechteck 1748">
            <a:extLst>
              <a:ext uri="{FF2B5EF4-FFF2-40B4-BE49-F238E27FC236}">
                <a16:creationId xmlns:a16="http://schemas.microsoft.com/office/drawing/2014/main" id="{7E21062C-FF1A-27D7-05F4-BE85ED5B6CF5}"/>
              </a:ext>
            </a:extLst>
          </p:cNvPr>
          <p:cNvSpPr/>
          <p:nvPr/>
        </p:nvSpPr>
        <p:spPr>
          <a:xfrm>
            <a:off x="6315267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0" name="Rechteck 1749">
            <a:extLst>
              <a:ext uri="{FF2B5EF4-FFF2-40B4-BE49-F238E27FC236}">
                <a16:creationId xmlns:a16="http://schemas.microsoft.com/office/drawing/2014/main" id="{41534D8E-AFB9-FF25-DF2F-B74257EE896E}"/>
              </a:ext>
            </a:extLst>
          </p:cNvPr>
          <p:cNvSpPr/>
          <p:nvPr/>
        </p:nvSpPr>
        <p:spPr>
          <a:xfrm>
            <a:off x="4445355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1" name="Rechteck 1750">
            <a:extLst>
              <a:ext uri="{FF2B5EF4-FFF2-40B4-BE49-F238E27FC236}">
                <a16:creationId xmlns:a16="http://schemas.microsoft.com/office/drawing/2014/main" id="{19A11840-601B-ED31-EC97-EF430596392D}"/>
              </a:ext>
            </a:extLst>
          </p:cNvPr>
          <p:cNvSpPr/>
          <p:nvPr/>
        </p:nvSpPr>
        <p:spPr>
          <a:xfrm>
            <a:off x="4860891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2" name="Rechteck 1751">
            <a:extLst>
              <a:ext uri="{FF2B5EF4-FFF2-40B4-BE49-F238E27FC236}">
                <a16:creationId xmlns:a16="http://schemas.microsoft.com/office/drawing/2014/main" id="{1246DC8F-6EF3-53B0-4D3D-8942069BF987}"/>
              </a:ext>
            </a:extLst>
          </p:cNvPr>
          <p:cNvSpPr/>
          <p:nvPr/>
        </p:nvSpPr>
        <p:spPr>
          <a:xfrm>
            <a:off x="5276427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3" name="Rechteck 1752">
            <a:extLst>
              <a:ext uri="{FF2B5EF4-FFF2-40B4-BE49-F238E27FC236}">
                <a16:creationId xmlns:a16="http://schemas.microsoft.com/office/drawing/2014/main" id="{FD7A6515-795C-53A4-20A1-7642FD84C86F}"/>
              </a:ext>
            </a:extLst>
          </p:cNvPr>
          <p:cNvSpPr/>
          <p:nvPr/>
        </p:nvSpPr>
        <p:spPr>
          <a:xfrm>
            <a:off x="5691963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4" name="Rechteck 1753">
            <a:extLst>
              <a:ext uri="{FF2B5EF4-FFF2-40B4-BE49-F238E27FC236}">
                <a16:creationId xmlns:a16="http://schemas.microsoft.com/office/drawing/2014/main" id="{979FA502-AFB1-6A11-B7B0-44BD9C8751FC}"/>
              </a:ext>
            </a:extLst>
          </p:cNvPr>
          <p:cNvSpPr/>
          <p:nvPr/>
        </p:nvSpPr>
        <p:spPr>
          <a:xfrm>
            <a:off x="6107499" y="242025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1" name="Rechteck 1730">
            <a:extLst>
              <a:ext uri="{FF2B5EF4-FFF2-40B4-BE49-F238E27FC236}">
                <a16:creationId xmlns:a16="http://schemas.microsoft.com/office/drawing/2014/main" id="{769DF83C-88D5-FF85-EC5B-152277926FCE}"/>
              </a:ext>
            </a:extLst>
          </p:cNvPr>
          <p:cNvSpPr/>
          <p:nvPr/>
        </p:nvSpPr>
        <p:spPr>
          <a:xfrm>
            <a:off x="4029819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2" name="Rechteck 1731">
            <a:extLst>
              <a:ext uri="{FF2B5EF4-FFF2-40B4-BE49-F238E27FC236}">
                <a16:creationId xmlns:a16="http://schemas.microsoft.com/office/drawing/2014/main" id="{8BC18385-7B78-B946-4EC4-57A6D51B665B}"/>
              </a:ext>
            </a:extLst>
          </p:cNvPr>
          <p:cNvSpPr/>
          <p:nvPr/>
        </p:nvSpPr>
        <p:spPr>
          <a:xfrm>
            <a:off x="4237587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3" name="Rechteck 1732">
            <a:extLst>
              <a:ext uri="{FF2B5EF4-FFF2-40B4-BE49-F238E27FC236}">
                <a16:creationId xmlns:a16="http://schemas.microsoft.com/office/drawing/2014/main" id="{3D9F6A8B-7AC9-3C15-B124-AE5B11B6E20F}"/>
              </a:ext>
            </a:extLst>
          </p:cNvPr>
          <p:cNvSpPr/>
          <p:nvPr/>
        </p:nvSpPr>
        <p:spPr>
          <a:xfrm>
            <a:off x="4653123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4" name="Rechteck 1733">
            <a:extLst>
              <a:ext uri="{FF2B5EF4-FFF2-40B4-BE49-F238E27FC236}">
                <a16:creationId xmlns:a16="http://schemas.microsoft.com/office/drawing/2014/main" id="{876A8D1F-B7D0-2386-063B-9F1F557EBF72}"/>
              </a:ext>
            </a:extLst>
          </p:cNvPr>
          <p:cNvSpPr/>
          <p:nvPr/>
        </p:nvSpPr>
        <p:spPr>
          <a:xfrm>
            <a:off x="5068659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5" name="Rechteck 1734">
            <a:extLst>
              <a:ext uri="{FF2B5EF4-FFF2-40B4-BE49-F238E27FC236}">
                <a16:creationId xmlns:a16="http://schemas.microsoft.com/office/drawing/2014/main" id="{85895FD2-1577-73FD-CF1F-CE730B9248FA}"/>
              </a:ext>
            </a:extLst>
          </p:cNvPr>
          <p:cNvSpPr/>
          <p:nvPr/>
        </p:nvSpPr>
        <p:spPr>
          <a:xfrm>
            <a:off x="5484195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6" name="Rechteck 1735">
            <a:extLst>
              <a:ext uri="{FF2B5EF4-FFF2-40B4-BE49-F238E27FC236}">
                <a16:creationId xmlns:a16="http://schemas.microsoft.com/office/drawing/2014/main" id="{FD69A420-40BC-D1F1-6479-5D66442ADD40}"/>
              </a:ext>
            </a:extLst>
          </p:cNvPr>
          <p:cNvSpPr/>
          <p:nvPr/>
        </p:nvSpPr>
        <p:spPr>
          <a:xfrm>
            <a:off x="5899731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7" name="Rechteck 1736">
            <a:extLst>
              <a:ext uri="{FF2B5EF4-FFF2-40B4-BE49-F238E27FC236}">
                <a16:creationId xmlns:a16="http://schemas.microsoft.com/office/drawing/2014/main" id="{624715FD-8C55-02D2-DACA-692FB2421B81}"/>
              </a:ext>
            </a:extLst>
          </p:cNvPr>
          <p:cNvSpPr/>
          <p:nvPr/>
        </p:nvSpPr>
        <p:spPr>
          <a:xfrm>
            <a:off x="6315267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8" name="Rechteck 1737">
            <a:extLst>
              <a:ext uri="{FF2B5EF4-FFF2-40B4-BE49-F238E27FC236}">
                <a16:creationId xmlns:a16="http://schemas.microsoft.com/office/drawing/2014/main" id="{E34472F8-DFD9-758C-45D1-675D0673DBA4}"/>
              </a:ext>
            </a:extLst>
          </p:cNvPr>
          <p:cNvSpPr/>
          <p:nvPr/>
        </p:nvSpPr>
        <p:spPr>
          <a:xfrm>
            <a:off x="4445355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9" name="Rechteck 1738">
            <a:extLst>
              <a:ext uri="{FF2B5EF4-FFF2-40B4-BE49-F238E27FC236}">
                <a16:creationId xmlns:a16="http://schemas.microsoft.com/office/drawing/2014/main" id="{F973223D-7118-B639-F7FA-68D31247858E}"/>
              </a:ext>
            </a:extLst>
          </p:cNvPr>
          <p:cNvSpPr/>
          <p:nvPr/>
        </p:nvSpPr>
        <p:spPr>
          <a:xfrm>
            <a:off x="4860891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0" name="Rechteck 1739">
            <a:extLst>
              <a:ext uri="{FF2B5EF4-FFF2-40B4-BE49-F238E27FC236}">
                <a16:creationId xmlns:a16="http://schemas.microsoft.com/office/drawing/2014/main" id="{5938ADF8-C8C8-03A1-36BD-B219D031CB02}"/>
              </a:ext>
            </a:extLst>
          </p:cNvPr>
          <p:cNvSpPr/>
          <p:nvPr/>
        </p:nvSpPr>
        <p:spPr>
          <a:xfrm>
            <a:off x="5276427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1" name="Rechteck 1740">
            <a:extLst>
              <a:ext uri="{FF2B5EF4-FFF2-40B4-BE49-F238E27FC236}">
                <a16:creationId xmlns:a16="http://schemas.microsoft.com/office/drawing/2014/main" id="{7A94BAB6-0D06-1182-38EA-CD1D242B8DD3}"/>
              </a:ext>
            </a:extLst>
          </p:cNvPr>
          <p:cNvSpPr/>
          <p:nvPr/>
        </p:nvSpPr>
        <p:spPr>
          <a:xfrm>
            <a:off x="5691963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2" name="Rechteck 1741">
            <a:extLst>
              <a:ext uri="{FF2B5EF4-FFF2-40B4-BE49-F238E27FC236}">
                <a16:creationId xmlns:a16="http://schemas.microsoft.com/office/drawing/2014/main" id="{FA9DB144-D42A-73AC-F75E-5570239293A4}"/>
              </a:ext>
            </a:extLst>
          </p:cNvPr>
          <p:cNvSpPr/>
          <p:nvPr/>
        </p:nvSpPr>
        <p:spPr>
          <a:xfrm>
            <a:off x="6107499" y="258213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9" name="Rechteck 1718">
            <a:extLst>
              <a:ext uri="{FF2B5EF4-FFF2-40B4-BE49-F238E27FC236}">
                <a16:creationId xmlns:a16="http://schemas.microsoft.com/office/drawing/2014/main" id="{6760C8E4-D13D-6B21-3CEF-EE8C0471A4B0}"/>
              </a:ext>
            </a:extLst>
          </p:cNvPr>
          <p:cNvSpPr/>
          <p:nvPr/>
        </p:nvSpPr>
        <p:spPr>
          <a:xfrm>
            <a:off x="4029819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0" name="Rechteck 1719">
            <a:extLst>
              <a:ext uri="{FF2B5EF4-FFF2-40B4-BE49-F238E27FC236}">
                <a16:creationId xmlns:a16="http://schemas.microsoft.com/office/drawing/2014/main" id="{A90681A2-D1D3-E223-BEA5-4CE41615D9CE}"/>
              </a:ext>
            </a:extLst>
          </p:cNvPr>
          <p:cNvSpPr/>
          <p:nvPr/>
        </p:nvSpPr>
        <p:spPr>
          <a:xfrm>
            <a:off x="4237587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1" name="Rechteck 1720">
            <a:extLst>
              <a:ext uri="{FF2B5EF4-FFF2-40B4-BE49-F238E27FC236}">
                <a16:creationId xmlns:a16="http://schemas.microsoft.com/office/drawing/2014/main" id="{792FD8DB-152B-447D-CCB0-13DB51C8F311}"/>
              </a:ext>
            </a:extLst>
          </p:cNvPr>
          <p:cNvSpPr/>
          <p:nvPr/>
        </p:nvSpPr>
        <p:spPr>
          <a:xfrm>
            <a:off x="4653123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2" name="Rechteck 1721">
            <a:extLst>
              <a:ext uri="{FF2B5EF4-FFF2-40B4-BE49-F238E27FC236}">
                <a16:creationId xmlns:a16="http://schemas.microsoft.com/office/drawing/2014/main" id="{A4642C5E-D6ED-B65C-363A-21C2B622388A}"/>
              </a:ext>
            </a:extLst>
          </p:cNvPr>
          <p:cNvSpPr/>
          <p:nvPr/>
        </p:nvSpPr>
        <p:spPr>
          <a:xfrm>
            <a:off x="5068659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3" name="Rechteck 1722">
            <a:extLst>
              <a:ext uri="{FF2B5EF4-FFF2-40B4-BE49-F238E27FC236}">
                <a16:creationId xmlns:a16="http://schemas.microsoft.com/office/drawing/2014/main" id="{009E7513-A9CB-24F9-487E-26CABD20E5AA}"/>
              </a:ext>
            </a:extLst>
          </p:cNvPr>
          <p:cNvSpPr/>
          <p:nvPr/>
        </p:nvSpPr>
        <p:spPr>
          <a:xfrm>
            <a:off x="5484195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4" name="Rechteck 1723">
            <a:extLst>
              <a:ext uri="{FF2B5EF4-FFF2-40B4-BE49-F238E27FC236}">
                <a16:creationId xmlns:a16="http://schemas.microsoft.com/office/drawing/2014/main" id="{C3FCB7FC-32A9-13D8-4247-54F4D62E93C8}"/>
              </a:ext>
            </a:extLst>
          </p:cNvPr>
          <p:cNvSpPr/>
          <p:nvPr/>
        </p:nvSpPr>
        <p:spPr>
          <a:xfrm>
            <a:off x="5899731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5" name="Rechteck 1724">
            <a:extLst>
              <a:ext uri="{FF2B5EF4-FFF2-40B4-BE49-F238E27FC236}">
                <a16:creationId xmlns:a16="http://schemas.microsoft.com/office/drawing/2014/main" id="{E6A79B02-5B46-B057-D1D0-5F60A558899E}"/>
              </a:ext>
            </a:extLst>
          </p:cNvPr>
          <p:cNvSpPr/>
          <p:nvPr/>
        </p:nvSpPr>
        <p:spPr>
          <a:xfrm>
            <a:off x="6315267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6" name="Rechteck 1725">
            <a:extLst>
              <a:ext uri="{FF2B5EF4-FFF2-40B4-BE49-F238E27FC236}">
                <a16:creationId xmlns:a16="http://schemas.microsoft.com/office/drawing/2014/main" id="{C81969FB-0185-B1E3-A733-13143A94409E}"/>
              </a:ext>
            </a:extLst>
          </p:cNvPr>
          <p:cNvSpPr/>
          <p:nvPr/>
        </p:nvSpPr>
        <p:spPr>
          <a:xfrm>
            <a:off x="4445355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7" name="Rechteck 1726">
            <a:extLst>
              <a:ext uri="{FF2B5EF4-FFF2-40B4-BE49-F238E27FC236}">
                <a16:creationId xmlns:a16="http://schemas.microsoft.com/office/drawing/2014/main" id="{77B5C855-4D17-94ED-2BBE-08EFB7BC0EF6}"/>
              </a:ext>
            </a:extLst>
          </p:cNvPr>
          <p:cNvSpPr/>
          <p:nvPr/>
        </p:nvSpPr>
        <p:spPr>
          <a:xfrm>
            <a:off x="4860891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8" name="Rechteck 1727">
            <a:extLst>
              <a:ext uri="{FF2B5EF4-FFF2-40B4-BE49-F238E27FC236}">
                <a16:creationId xmlns:a16="http://schemas.microsoft.com/office/drawing/2014/main" id="{67580729-527F-CCDB-5DC5-50ACF7BB7806}"/>
              </a:ext>
            </a:extLst>
          </p:cNvPr>
          <p:cNvSpPr/>
          <p:nvPr/>
        </p:nvSpPr>
        <p:spPr>
          <a:xfrm>
            <a:off x="5276427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9" name="Rechteck 1728">
            <a:extLst>
              <a:ext uri="{FF2B5EF4-FFF2-40B4-BE49-F238E27FC236}">
                <a16:creationId xmlns:a16="http://schemas.microsoft.com/office/drawing/2014/main" id="{765C15AC-3F98-962E-E129-0BF91FD59EE2}"/>
              </a:ext>
            </a:extLst>
          </p:cNvPr>
          <p:cNvSpPr/>
          <p:nvPr/>
        </p:nvSpPr>
        <p:spPr>
          <a:xfrm>
            <a:off x="5691963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0" name="Rechteck 1729">
            <a:extLst>
              <a:ext uri="{FF2B5EF4-FFF2-40B4-BE49-F238E27FC236}">
                <a16:creationId xmlns:a16="http://schemas.microsoft.com/office/drawing/2014/main" id="{E81BF108-61D8-2249-45E2-B3BDB79D3B69}"/>
              </a:ext>
            </a:extLst>
          </p:cNvPr>
          <p:cNvSpPr/>
          <p:nvPr/>
        </p:nvSpPr>
        <p:spPr>
          <a:xfrm>
            <a:off x="6107499" y="274402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7" name="Rechteck 1706">
            <a:extLst>
              <a:ext uri="{FF2B5EF4-FFF2-40B4-BE49-F238E27FC236}">
                <a16:creationId xmlns:a16="http://schemas.microsoft.com/office/drawing/2014/main" id="{E57806B8-AF25-0B03-E8A8-2156BDFB918D}"/>
              </a:ext>
            </a:extLst>
          </p:cNvPr>
          <p:cNvSpPr/>
          <p:nvPr/>
        </p:nvSpPr>
        <p:spPr>
          <a:xfrm>
            <a:off x="4029819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8" name="Rechteck 1707">
            <a:extLst>
              <a:ext uri="{FF2B5EF4-FFF2-40B4-BE49-F238E27FC236}">
                <a16:creationId xmlns:a16="http://schemas.microsoft.com/office/drawing/2014/main" id="{189F415E-2816-F57E-CFFC-B2F2AC39A154}"/>
              </a:ext>
            </a:extLst>
          </p:cNvPr>
          <p:cNvSpPr/>
          <p:nvPr/>
        </p:nvSpPr>
        <p:spPr>
          <a:xfrm>
            <a:off x="4237587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9" name="Rechteck 1708">
            <a:extLst>
              <a:ext uri="{FF2B5EF4-FFF2-40B4-BE49-F238E27FC236}">
                <a16:creationId xmlns:a16="http://schemas.microsoft.com/office/drawing/2014/main" id="{157FA931-86DA-CB11-80D7-07644420DC3F}"/>
              </a:ext>
            </a:extLst>
          </p:cNvPr>
          <p:cNvSpPr/>
          <p:nvPr/>
        </p:nvSpPr>
        <p:spPr>
          <a:xfrm>
            <a:off x="4653123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0" name="Rechteck 1709">
            <a:extLst>
              <a:ext uri="{FF2B5EF4-FFF2-40B4-BE49-F238E27FC236}">
                <a16:creationId xmlns:a16="http://schemas.microsoft.com/office/drawing/2014/main" id="{B5C4872C-EB43-2D0E-E10A-110A0161A822}"/>
              </a:ext>
            </a:extLst>
          </p:cNvPr>
          <p:cNvSpPr/>
          <p:nvPr/>
        </p:nvSpPr>
        <p:spPr>
          <a:xfrm>
            <a:off x="5068659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1" name="Rechteck 1710">
            <a:extLst>
              <a:ext uri="{FF2B5EF4-FFF2-40B4-BE49-F238E27FC236}">
                <a16:creationId xmlns:a16="http://schemas.microsoft.com/office/drawing/2014/main" id="{C5ED7FCB-898C-548D-9B79-DB5B232404BF}"/>
              </a:ext>
            </a:extLst>
          </p:cNvPr>
          <p:cNvSpPr/>
          <p:nvPr/>
        </p:nvSpPr>
        <p:spPr>
          <a:xfrm>
            <a:off x="5484195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2" name="Rechteck 1711">
            <a:extLst>
              <a:ext uri="{FF2B5EF4-FFF2-40B4-BE49-F238E27FC236}">
                <a16:creationId xmlns:a16="http://schemas.microsoft.com/office/drawing/2014/main" id="{2A630AB8-AE5B-2654-2A77-E5CF8821CF96}"/>
              </a:ext>
            </a:extLst>
          </p:cNvPr>
          <p:cNvSpPr/>
          <p:nvPr/>
        </p:nvSpPr>
        <p:spPr>
          <a:xfrm>
            <a:off x="5899731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3" name="Rechteck 1712">
            <a:extLst>
              <a:ext uri="{FF2B5EF4-FFF2-40B4-BE49-F238E27FC236}">
                <a16:creationId xmlns:a16="http://schemas.microsoft.com/office/drawing/2014/main" id="{6B781F4C-4484-03AA-C307-308AB4EEC743}"/>
              </a:ext>
            </a:extLst>
          </p:cNvPr>
          <p:cNvSpPr/>
          <p:nvPr/>
        </p:nvSpPr>
        <p:spPr>
          <a:xfrm>
            <a:off x="6315267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4" name="Rechteck 1713">
            <a:extLst>
              <a:ext uri="{FF2B5EF4-FFF2-40B4-BE49-F238E27FC236}">
                <a16:creationId xmlns:a16="http://schemas.microsoft.com/office/drawing/2014/main" id="{CC0DF387-16AD-86A0-C43E-A6F4DA89FB5C}"/>
              </a:ext>
            </a:extLst>
          </p:cNvPr>
          <p:cNvSpPr/>
          <p:nvPr/>
        </p:nvSpPr>
        <p:spPr>
          <a:xfrm>
            <a:off x="4445355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5" name="Rechteck 1714">
            <a:extLst>
              <a:ext uri="{FF2B5EF4-FFF2-40B4-BE49-F238E27FC236}">
                <a16:creationId xmlns:a16="http://schemas.microsoft.com/office/drawing/2014/main" id="{3C4ABE8A-7E15-9275-F208-46C22FD380C1}"/>
              </a:ext>
            </a:extLst>
          </p:cNvPr>
          <p:cNvSpPr/>
          <p:nvPr/>
        </p:nvSpPr>
        <p:spPr>
          <a:xfrm>
            <a:off x="4860891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6" name="Rechteck 1715">
            <a:extLst>
              <a:ext uri="{FF2B5EF4-FFF2-40B4-BE49-F238E27FC236}">
                <a16:creationId xmlns:a16="http://schemas.microsoft.com/office/drawing/2014/main" id="{528A74AC-5CB7-FD81-1059-8D95A54B3810}"/>
              </a:ext>
            </a:extLst>
          </p:cNvPr>
          <p:cNvSpPr/>
          <p:nvPr/>
        </p:nvSpPr>
        <p:spPr>
          <a:xfrm>
            <a:off x="5276427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7" name="Rechteck 1716">
            <a:extLst>
              <a:ext uri="{FF2B5EF4-FFF2-40B4-BE49-F238E27FC236}">
                <a16:creationId xmlns:a16="http://schemas.microsoft.com/office/drawing/2014/main" id="{181BF692-12B2-70BE-8136-9EE59D675F9F}"/>
              </a:ext>
            </a:extLst>
          </p:cNvPr>
          <p:cNvSpPr/>
          <p:nvPr/>
        </p:nvSpPr>
        <p:spPr>
          <a:xfrm>
            <a:off x="5691963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8" name="Rechteck 1717">
            <a:extLst>
              <a:ext uri="{FF2B5EF4-FFF2-40B4-BE49-F238E27FC236}">
                <a16:creationId xmlns:a16="http://schemas.microsoft.com/office/drawing/2014/main" id="{BBC7313B-81BE-DFDB-766C-A0CC741DFAFA}"/>
              </a:ext>
            </a:extLst>
          </p:cNvPr>
          <p:cNvSpPr/>
          <p:nvPr/>
        </p:nvSpPr>
        <p:spPr>
          <a:xfrm>
            <a:off x="6107499" y="290590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6" name="Rechteck 1945">
            <a:extLst>
              <a:ext uri="{FF2B5EF4-FFF2-40B4-BE49-F238E27FC236}">
                <a16:creationId xmlns:a16="http://schemas.microsoft.com/office/drawing/2014/main" id="{4E392ABA-81EB-34A9-049E-1F362AB4A7F8}"/>
              </a:ext>
            </a:extLst>
          </p:cNvPr>
          <p:cNvSpPr/>
          <p:nvPr/>
        </p:nvSpPr>
        <p:spPr>
          <a:xfrm>
            <a:off x="4029819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7" name="Rechteck 1946">
            <a:extLst>
              <a:ext uri="{FF2B5EF4-FFF2-40B4-BE49-F238E27FC236}">
                <a16:creationId xmlns:a16="http://schemas.microsoft.com/office/drawing/2014/main" id="{AE5DF039-D545-C300-FFE5-A3D42BBBE011}"/>
              </a:ext>
            </a:extLst>
          </p:cNvPr>
          <p:cNvSpPr/>
          <p:nvPr/>
        </p:nvSpPr>
        <p:spPr>
          <a:xfrm>
            <a:off x="4237587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8" name="Rechteck 1947">
            <a:extLst>
              <a:ext uri="{FF2B5EF4-FFF2-40B4-BE49-F238E27FC236}">
                <a16:creationId xmlns:a16="http://schemas.microsoft.com/office/drawing/2014/main" id="{0D1F078A-7ABA-CC8E-B2F5-2712D8140FAC}"/>
              </a:ext>
            </a:extLst>
          </p:cNvPr>
          <p:cNvSpPr/>
          <p:nvPr/>
        </p:nvSpPr>
        <p:spPr>
          <a:xfrm>
            <a:off x="4653123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9" name="Rechteck 1948">
            <a:extLst>
              <a:ext uri="{FF2B5EF4-FFF2-40B4-BE49-F238E27FC236}">
                <a16:creationId xmlns:a16="http://schemas.microsoft.com/office/drawing/2014/main" id="{B78D7A8F-480C-D0CF-43E6-A683EA5B0212}"/>
              </a:ext>
            </a:extLst>
          </p:cNvPr>
          <p:cNvSpPr/>
          <p:nvPr/>
        </p:nvSpPr>
        <p:spPr>
          <a:xfrm>
            <a:off x="5068659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0" name="Rechteck 1949">
            <a:extLst>
              <a:ext uri="{FF2B5EF4-FFF2-40B4-BE49-F238E27FC236}">
                <a16:creationId xmlns:a16="http://schemas.microsoft.com/office/drawing/2014/main" id="{E8FADAA5-9DA8-1168-D43D-1A31FB1D65AC}"/>
              </a:ext>
            </a:extLst>
          </p:cNvPr>
          <p:cNvSpPr/>
          <p:nvPr/>
        </p:nvSpPr>
        <p:spPr>
          <a:xfrm>
            <a:off x="5484195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1" name="Rechteck 1950">
            <a:extLst>
              <a:ext uri="{FF2B5EF4-FFF2-40B4-BE49-F238E27FC236}">
                <a16:creationId xmlns:a16="http://schemas.microsoft.com/office/drawing/2014/main" id="{DD2B367E-BB97-117B-BC9A-73249E849FA8}"/>
              </a:ext>
            </a:extLst>
          </p:cNvPr>
          <p:cNvSpPr/>
          <p:nvPr/>
        </p:nvSpPr>
        <p:spPr>
          <a:xfrm>
            <a:off x="5899731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2" name="Rechteck 1951">
            <a:extLst>
              <a:ext uri="{FF2B5EF4-FFF2-40B4-BE49-F238E27FC236}">
                <a16:creationId xmlns:a16="http://schemas.microsoft.com/office/drawing/2014/main" id="{7E9028C5-8E44-18DE-A8ED-7143C4F90F8D}"/>
              </a:ext>
            </a:extLst>
          </p:cNvPr>
          <p:cNvSpPr/>
          <p:nvPr/>
        </p:nvSpPr>
        <p:spPr>
          <a:xfrm>
            <a:off x="6315267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3" name="Rechteck 1952">
            <a:extLst>
              <a:ext uri="{FF2B5EF4-FFF2-40B4-BE49-F238E27FC236}">
                <a16:creationId xmlns:a16="http://schemas.microsoft.com/office/drawing/2014/main" id="{4DF87BDA-CF8E-F7CC-FAAD-519941198422}"/>
              </a:ext>
            </a:extLst>
          </p:cNvPr>
          <p:cNvSpPr/>
          <p:nvPr/>
        </p:nvSpPr>
        <p:spPr>
          <a:xfrm>
            <a:off x="4445355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4" name="Rechteck 1953">
            <a:extLst>
              <a:ext uri="{FF2B5EF4-FFF2-40B4-BE49-F238E27FC236}">
                <a16:creationId xmlns:a16="http://schemas.microsoft.com/office/drawing/2014/main" id="{5C32A8CB-F898-5A92-A192-FDB752EAC241}"/>
              </a:ext>
            </a:extLst>
          </p:cNvPr>
          <p:cNvSpPr/>
          <p:nvPr/>
        </p:nvSpPr>
        <p:spPr>
          <a:xfrm>
            <a:off x="4860891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5" name="Rechteck 1954">
            <a:extLst>
              <a:ext uri="{FF2B5EF4-FFF2-40B4-BE49-F238E27FC236}">
                <a16:creationId xmlns:a16="http://schemas.microsoft.com/office/drawing/2014/main" id="{1A6C74C0-2E14-E082-7424-F381CBBC419C}"/>
              </a:ext>
            </a:extLst>
          </p:cNvPr>
          <p:cNvSpPr/>
          <p:nvPr/>
        </p:nvSpPr>
        <p:spPr>
          <a:xfrm>
            <a:off x="5276427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6" name="Rechteck 1955">
            <a:extLst>
              <a:ext uri="{FF2B5EF4-FFF2-40B4-BE49-F238E27FC236}">
                <a16:creationId xmlns:a16="http://schemas.microsoft.com/office/drawing/2014/main" id="{9850B532-CB9E-2366-2F4B-75A1E9D4E4CA}"/>
              </a:ext>
            </a:extLst>
          </p:cNvPr>
          <p:cNvSpPr/>
          <p:nvPr/>
        </p:nvSpPr>
        <p:spPr>
          <a:xfrm>
            <a:off x="5691963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7" name="Rechteck 1956">
            <a:extLst>
              <a:ext uri="{FF2B5EF4-FFF2-40B4-BE49-F238E27FC236}">
                <a16:creationId xmlns:a16="http://schemas.microsoft.com/office/drawing/2014/main" id="{F11FC921-5FC8-EED2-1F92-74D5F409A27A}"/>
              </a:ext>
            </a:extLst>
          </p:cNvPr>
          <p:cNvSpPr/>
          <p:nvPr/>
        </p:nvSpPr>
        <p:spPr>
          <a:xfrm>
            <a:off x="6107499" y="307633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4" name="Rechteck 1933">
            <a:extLst>
              <a:ext uri="{FF2B5EF4-FFF2-40B4-BE49-F238E27FC236}">
                <a16:creationId xmlns:a16="http://schemas.microsoft.com/office/drawing/2014/main" id="{BDA615F7-8C44-0DD9-BBBF-E4B821B9A4E8}"/>
              </a:ext>
            </a:extLst>
          </p:cNvPr>
          <p:cNvSpPr/>
          <p:nvPr/>
        </p:nvSpPr>
        <p:spPr>
          <a:xfrm>
            <a:off x="4029819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5" name="Rechteck 1934">
            <a:extLst>
              <a:ext uri="{FF2B5EF4-FFF2-40B4-BE49-F238E27FC236}">
                <a16:creationId xmlns:a16="http://schemas.microsoft.com/office/drawing/2014/main" id="{120F1AFE-EEB4-6F08-978C-EAFB9C852FDC}"/>
              </a:ext>
            </a:extLst>
          </p:cNvPr>
          <p:cNvSpPr/>
          <p:nvPr/>
        </p:nvSpPr>
        <p:spPr>
          <a:xfrm>
            <a:off x="4237587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6" name="Rechteck 1935">
            <a:extLst>
              <a:ext uri="{FF2B5EF4-FFF2-40B4-BE49-F238E27FC236}">
                <a16:creationId xmlns:a16="http://schemas.microsoft.com/office/drawing/2014/main" id="{2BB83F0C-3EAA-9D7E-9168-6A68053EFF66}"/>
              </a:ext>
            </a:extLst>
          </p:cNvPr>
          <p:cNvSpPr/>
          <p:nvPr/>
        </p:nvSpPr>
        <p:spPr>
          <a:xfrm>
            <a:off x="4653123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7" name="Rechteck 1936">
            <a:extLst>
              <a:ext uri="{FF2B5EF4-FFF2-40B4-BE49-F238E27FC236}">
                <a16:creationId xmlns:a16="http://schemas.microsoft.com/office/drawing/2014/main" id="{87867A44-7D9D-20C6-2492-A0E9DA935BC8}"/>
              </a:ext>
            </a:extLst>
          </p:cNvPr>
          <p:cNvSpPr/>
          <p:nvPr/>
        </p:nvSpPr>
        <p:spPr>
          <a:xfrm>
            <a:off x="5068659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8" name="Rechteck 1937">
            <a:extLst>
              <a:ext uri="{FF2B5EF4-FFF2-40B4-BE49-F238E27FC236}">
                <a16:creationId xmlns:a16="http://schemas.microsoft.com/office/drawing/2014/main" id="{F179E313-EE0C-8900-3544-960586C95279}"/>
              </a:ext>
            </a:extLst>
          </p:cNvPr>
          <p:cNvSpPr/>
          <p:nvPr/>
        </p:nvSpPr>
        <p:spPr>
          <a:xfrm>
            <a:off x="5484195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9" name="Rechteck 1938">
            <a:extLst>
              <a:ext uri="{FF2B5EF4-FFF2-40B4-BE49-F238E27FC236}">
                <a16:creationId xmlns:a16="http://schemas.microsoft.com/office/drawing/2014/main" id="{63378F0F-1749-492E-2769-111529426E3F}"/>
              </a:ext>
            </a:extLst>
          </p:cNvPr>
          <p:cNvSpPr/>
          <p:nvPr/>
        </p:nvSpPr>
        <p:spPr>
          <a:xfrm>
            <a:off x="5899731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0" name="Rechteck 1939">
            <a:extLst>
              <a:ext uri="{FF2B5EF4-FFF2-40B4-BE49-F238E27FC236}">
                <a16:creationId xmlns:a16="http://schemas.microsoft.com/office/drawing/2014/main" id="{A42496C7-D41A-2678-1441-374E15BA1528}"/>
              </a:ext>
            </a:extLst>
          </p:cNvPr>
          <p:cNvSpPr/>
          <p:nvPr/>
        </p:nvSpPr>
        <p:spPr>
          <a:xfrm>
            <a:off x="6315267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1" name="Rechteck 1940">
            <a:extLst>
              <a:ext uri="{FF2B5EF4-FFF2-40B4-BE49-F238E27FC236}">
                <a16:creationId xmlns:a16="http://schemas.microsoft.com/office/drawing/2014/main" id="{CDC412C5-5840-22FB-BFC1-2590B8252543}"/>
              </a:ext>
            </a:extLst>
          </p:cNvPr>
          <p:cNvSpPr/>
          <p:nvPr/>
        </p:nvSpPr>
        <p:spPr>
          <a:xfrm>
            <a:off x="4445355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2" name="Rechteck 1941">
            <a:extLst>
              <a:ext uri="{FF2B5EF4-FFF2-40B4-BE49-F238E27FC236}">
                <a16:creationId xmlns:a16="http://schemas.microsoft.com/office/drawing/2014/main" id="{2953A043-061F-2410-DB68-87DB78CDF37A}"/>
              </a:ext>
            </a:extLst>
          </p:cNvPr>
          <p:cNvSpPr/>
          <p:nvPr/>
        </p:nvSpPr>
        <p:spPr>
          <a:xfrm>
            <a:off x="4860891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3" name="Rechteck 1942">
            <a:extLst>
              <a:ext uri="{FF2B5EF4-FFF2-40B4-BE49-F238E27FC236}">
                <a16:creationId xmlns:a16="http://schemas.microsoft.com/office/drawing/2014/main" id="{FED326E6-212F-A771-C784-71ADEE3C81FB}"/>
              </a:ext>
            </a:extLst>
          </p:cNvPr>
          <p:cNvSpPr/>
          <p:nvPr/>
        </p:nvSpPr>
        <p:spPr>
          <a:xfrm>
            <a:off x="5276427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4" name="Rechteck 1943">
            <a:extLst>
              <a:ext uri="{FF2B5EF4-FFF2-40B4-BE49-F238E27FC236}">
                <a16:creationId xmlns:a16="http://schemas.microsoft.com/office/drawing/2014/main" id="{F4437104-80FE-B5D6-CB34-D0D79FE3F8F5}"/>
              </a:ext>
            </a:extLst>
          </p:cNvPr>
          <p:cNvSpPr/>
          <p:nvPr/>
        </p:nvSpPr>
        <p:spPr>
          <a:xfrm>
            <a:off x="5691963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5" name="Rechteck 1944">
            <a:extLst>
              <a:ext uri="{FF2B5EF4-FFF2-40B4-BE49-F238E27FC236}">
                <a16:creationId xmlns:a16="http://schemas.microsoft.com/office/drawing/2014/main" id="{7160EABD-E24D-40AD-1E3A-995832F0CC83}"/>
              </a:ext>
            </a:extLst>
          </p:cNvPr>
          <p:cNvSpPr/>
          <p:nvPr/>
        </p:nvSpPr>
        <p:spPr>
          <a:xfrm>
            <a:off x="6107499" y="323821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2" name="Rechteck 1921">
            <a:extLst>
              <a:ext uri="{FF2B5EF4-FFF2-40B4-BE49-F238E27FC236}">
                <a16:creationId xmlns:a16="http://schemas.microsoft.com/office/drawing/2014/main" id="{73DD85D6-ECEF-DF3E-97FC-A1C5A0589BCD}"/>
              </a:ext>
            </a:extLst>
          </p:cNvPr>
          <p:cNvSpPr/>
          <p:nvPr/>
        </p:nvSpPr>
        <p:spPr>
          <a:xfrm>
            <a:off x="4029819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3" name="Rechteck 1922">
            <a:extLst>
              <a:ext uri="{FF2B5EF4-FFF2-40B4-BE49-F238E27FC236}">
                <a16:creationId xmlns:a16="http://schemas.microsoft.com/office/drawing/2014/main" id="{8860867C-C104-23A8-44CE-FB96E77467E5}"/>
              </a:ext>
            </a:extLst>
          </p:cNvPr>
          <p:cNvSpPr/>
          <p:nvPr/>
        </p:nvSpPr>
        <p:spPr>
          <a:xfrm>
            <a:off x="4237587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4" name="Rechteck 1923">
            <a:extLst>
              <a:ext uri="{FF2B5EF4-FFF2-40B4-BE49-F238E27FC236}">
                <a16:creationId xmlns:a16="http://schemas.microsoft.com/office/drawing/2014/main" id="{DB8EA3A1-CFE2-6FB1-28ED-2178DFAB3075}"/>
              </a:ext>
            </a:extLst>
          </p:cNvPr>
          <p:cNvSpPr/>
          <p:nvPr/>
        </p:nvSpPr>
        <p:spPr>
          <a:xfrm>
            <a:off x="4653123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5" name="Rechteck 1924">
            <a:extLst>
              <a:ext uri="{FF2B5EF4-FFF2-40B4-BE49-F238E27FC236}">
                <a16:creationId xmlns:a16="http://schemas.microsoft.com/office/drawing/2014/main" id="{4A4DE9DC-DBDD-201E-199D-B4933D4804D9}"/>
              </a:ext>
            </a:extLst>
          </p:cNvPr>
          <p:cNvSpPr/>
          <p:nvPr/>
        </p:nvSpPr>
        <p:spPr>
          <a:xfrm>
            <a:off x="5068659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6" name="Rechteck 1925">
            <a:extLst>
              <a:ext uri="{FF2B5EF4-FFF2-40B4-BE49-F238E27FC236}">
                <a16:creationId xmlns:a16="http://schemas.microsoft.com/office/drawing/2014/main" id="{3D0A2C98-E669-650D-F13F-794713191854}"/>
              </a:ext>
            </a:extLst>
          </p:cNvPr>
          <p:cNvSpPr/>
          <p:nvPr/>
        </p:nvSpPr>
        <p:spPr>
          <a:xfrm>
            <a:off x="5484195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7" name="Rechteck 1926">
            <a:extLst>
              <a:ext uri="{FF2B5EF4-FFF2-40B4-BE49-F238E27FC236}">
                <a16:creationId xmlns:a16="http://schemas.microsoft.com/office/drawing/2014/main" id="{5FCA1A56-CF33-01A7-DD0F-598D9AF35213}"/>
              </a:ext>
            </a:extLst>
          </p:cNvPr>
          <p:cNvSpPr/>
          <p:nvPr/>
        </p:nvSpPr>
        <p:spPr>
          <a:xfrm>
            <a:off x="5899731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8" name="Rechteck 1927">
            <a:extLst>
              <a:ext uri="{FF2B5EF4-FFF2-40B4-BE49-F238E27FC236}">
                <a16:creationId xmlns:a16="http://schemas.microsoft.com/office/drawing/2014/main" id="{A5B8D931-93BB-70AB-7B92-742EF4EBAA9D}"/>
              </a:ext>
            </a:extLst>
          </p:cNvPr>
          <p:cNvSpPr/>
          <p:nvPr/>
        </p:nvSpPr>
        <p:spPr>
          <a:xfrm>
            <a:off x="6315267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9" name="Rechteck 1928">
            <a:extLst>
              <a:ext uri="{FF2B5EF4-FFF2-40B4-BE49-F238E27FC236}">
                <a16:creationId xmlns:a16="http://schemas.microsoft.com/office/drawing/2014/main" id="{00409D11-A999-0E17-C8F5-910AEB449430}"/>
              </a:ext>
            </a:extLst>
          </p:cNvPr>
          <p:cNvSpPr/>
          <p:nvPr/>
        </p:nvSpPr>
        <p:spPr>
          <a:xfrm>
            <a:off x="4445355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0" name="Rechteck 1929">
            <a:extLst>
              <a:ext uri="{FF2B5EF4-FFF2-40B4-BE49-F238E27FC236}">
                <a16:creationId xmlns:a16="http://schemas.microsoft.com/office/drawing/2014/main" id="{FCA368FF-E5AA-8583-682A-BFF47D245135}"/>
              </a:ext>
            </a:extLst>
          </p:cNvPr>
          <p:cNvSpPr/>
          <p:nvPr/>
        </p:nvSpPr>
        <p:spPr>
          <a:xfrm>
            <a:off x="4860891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1" name="Rechteck 1930">
            <a:extLst>
              <a:ext uri="{FF2B5EF4-FFF2-40B4-BE49-F238E27FC236}">
                <a16:creationId xmlns:a16="http://schemas.microsoft.com/office/drawing/2014/main" id="{96FCC59A-191C-CF39-875D-9D91FB02FFD3}"/>
              </a:ext>
            </a:extLst>
          </p:cNvPr>
          <p:cNvSpPr/>
          <p:nvPr/>
        </p:nvSpPr>
        <p:spPr>
          <a:xfrm>
            <a:off x="5276427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2" name="Rechteck 1931">
            <a:extLst>
              <a:ext uri="{FF2B5EF4-FFF2-40B4-BE49-F238E27FC236}">
                <a16:creationId xmlns:a16="http://schemas.microsoft.com/office/drawing/2014/main" id="{7499EC63-E9C9-BA54-8A97-71A7DEB975C6}"/>
              </a:ext>
            </a:extLst>
          </p:cNvPr>
          <p:cNvSpPr/>
          <p:nvPr/>
        </p:nvSpPr>
        <p:spPr>
          <a:xfrm>
            <a:off x="5691963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3" name="Rechteck 1932">
            <a:extLst>
              <a:ext uri="{FF2B5EF4-FFF2-40B4-BE49-F238E27FC236}">
                <a16:creationId xmlns:a16="http://schemas.microsoft.com/office/drawing/2014/main" id="{E2B21424-73C8-4ED4-6BAD-8A1F2B653A60}"/>
              </a:ext>
            </a:extLst>
          </p:cNvPr>
          <p:cNvSpPr/>
          <p:nvPr/>
        </p:nvSpPr>
        <p:spPr>
          <a:xfrm>
            <a:off x="6107499" y="340009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0" name="Rechteck 1909">
            <a:extLst>
              <a:ext uri="{FF2B5EF4-FFF2-40B4-BE49-F238E27FC236}">
                <a16:creationId xmlns:a16="http://schemas.microsoft.com/office/drawing/2014/main" id="{CC3B0E26-80F4-C492-9AE2-8EA278EDE84B}"/>
              </a:ext>
            </a:extLst>
          </p:cNvPr>
          <p:cNvSpPr/>
          <p:nvPr/>
        </p:nvSpPr>
        <p:spPr>
          <a:xfrm>
            <a:off x="4029819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1" name="Rechteck 1910">
            <a:extLst>
              <a:ext uri="{FF2B5EF4-FFF2-40B4-BE49-F238E27FC236}">
                <a16:creationId xmlns:a16="http://schemas.microsoft.com/office/drawing/2014/main" id="{E148493F-BE63-C744-F624-67E090CDEE82}"/>
              </a:ext>
            </a:extLst>
          </p:cNvPr>
          <p:cNvSpPr/>
          <p:nvPr/>
        </p:nvSpPr>
        <p:spPr>
          <a:xfrm>
            <a:off x="4237587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2" name="Rechteck 1911">
            <a:extLst>
              <a:ext uri="{FF2B5EF4-FFF2-40B4-BE49-F238E27FC236}">
                <a16:creationId xmlns:a16="http://schemas.microsoft.com/office/drawing/2014/main" id="{3945F504-C136-9F7B-71D2-2E04BC9F5334}"/>
              </a:ext>
            </a:extLst>
          </p:cNvPr>
          <p:cNvSpPr/>
          <p:nvPr/>
        </p:nvSpPr>
        <p:spPr>
          <a:xfrm>
            <a:off x="4653123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3" name="Rechteck 1912">
            <a:extLst>
              <a:ext uri="{FF2B5EF4-FFF2-40B4-BE49-F238E27FC236}">
                <a16:creationId xmlns:a16="http://schemas.microsoft.com/office/drawing/2014/main" id="{9F2F4E66-9336-FB57-E2A5-284414DC84A2}"/>
              </a:ext>
            </a:extLst>
          </p:cNvPr>
          <p:cNvSpPr/>
          <p:nvPr/>
        </p:nvSpPr>
        <p:spPr>
          <a:xfrm>
            <a:off x="5068659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4" name="Rechteck 1913">
            <a:extLst>
              <a:ext uri="{FF2B5EF4-FFF2-40B4-BE49-F238E27FC236}">
                <a16:creationId xmlns:a16="http://schemas.microsoft.com/office/drawing/2014/main" id="{F9ECE1DA-36C4-DAC9-5382-7A47CD15617A}"/>
              </a:ext>
            </a:extLst>
          </p:cNvPr>
          <p:cNvSpPr/>
          <p:nvPr/>
        </p:nvSpPr>
        <p:spPr>
          <a:xfrm>
            <a:off x="5484195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5" name="Rechteck 1914">
            <a:extLst>
              <a:ext uri="{FF2B5EF4-FFF2-40B4-BE49-F238E27FC236}">
                <a16:creationId xmlns:a16="http://schemas.microsoft.com/office/drawing/2014/main" id="{C26D44FC-AB17-58E3-CA12-DE2151084EB8}"/>
              </a:ext>
            </a:extLst>
          </p:cNvPr>
          <p:cNvSpPr/>
          <p:nvPr/>
        </p:nvSpPr>
        <p:spPr>
          <a:xfrm>
            <a:off x="5899731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6" name="Rechteck 1915">
            <a:extLst>
              <a:ext uri="{FF2B5EF4-FFF2-40B4-BE49-F238E27FC236}">
                <a16:creationId xmlns:a16="http://schemas.microsoft.com/office/drawing/2014/main" id="{A05AD133-EC44-F181-DBB6-B38DFC5C24B3}"/>
              </a:ext>
            </a:extLst>
          </p:cNvPr>
          <p:cNvSpPr/>
          <p:nvPr/>
        </p:nvSpPr>
        <p:spPr>
          <a:xfrm>
            <a:off x="6315267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7" name="Rechteck 1916">
            <a:extLst>
              <a:ext uri="{FF2B5EF4-FFF2-40B4-BE49-F238E27FC236}">
                <a16:creationId xmlns:a16="http://schemas.microsoft.com/office/drawing/2014/main" id="{7C006C4E-D84E-BE0C-6400-1D6035FF2133}"/>
              </a:ext>
            </a:extLst>
          </p:cNvPr>
          <p:cNvSpPr/>
          <p:nvPr/>
        </p:nvSpPr>
        <p:spPr>
          <a:xfrm>
            <a:off x="4445355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8" name="Rechteck 1917">
            <a:extLst>
              <a:ext uri="{FF2B5EF4-FFF2-40B4-BE49-F238E27FC236}">
                <a16:creationId xmlns:a16="http://schemas.microsoft.com/office/drawing/2014/main" id="{2205D0BF-6B44-B05F-71C7-EF4AE6B708DC}"/>
              </a:ext>
            </a:extLst>
          </p:cNvPr>
          <p:cNvSpPr/>
          <p:nvPr/>
        </p:nvSpPr>
        <p:spPr>
          <a:xfrm>
            <a:off x="4860891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9" name="Rechteck 1918">
            <a:extLst>
              <a:ext uri="{FF2B5EF4-FFF2-40B4-BE49-F238E27FC236}">
                <a16:creationId xmlns:a16="http://schemas.microsoft.com/office/drawing/2014/main" id="{62BF13B7-47DD-66F0-84E3-78AE607FEC17}"/>
              </a:ext>
            </a:extLst>
          </p:cNvPr>
          <p:cNvSpPr/>
          <p:nvPr/>
        </p:nvSpPr>
        <p:spPr>
          <a:xfrm>
            <a:off x="5276427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0" name="Rechteck 1919">
            <a:extLst>
              <a:ext uri="{FF2B5EF4-FFF2-40B4-BE49-F238E27FC236}">
                <a16:creationId xmlns:a16="http://schemas.microsoft.com/office/drawing/2014/main" id="{49697E94-4B09-F9FE-3091-DE49ED61BBC4}"/>
              </a:ext>
            </a:extLst>
          </p:cNvPr>
          <p:cNvSpPr/>
          <p:nvPr/>
        </p:nvSpPr>
        <p:spPr>
          <a:xfrm>
            <a:off x="5691963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1" name="Rechteck 1920">
            <a:extLst>
              <a:ext uri="{FF2B5EF4-FFF2-40B4-BE49-F238E27FC236}">
                <a16:creationId xmlns:a16="http://schemas.microsoft.com/office/drawing/2014/main" id="{BB74C57E-1641-D673-19ED-7362E9E2ADB7}"/>
              </a:ext>
            </a:extLst>
          </p:cNvPr>
          <p:cNvSpPr/>
          <p:nvPr/>
        </p:nvSpPr>
        <p:spPr>
          <a:xfrm>
            <a:off x="6107499" y="3561981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8" name="Rechteck 1897">
            <a:extLst>
              <a:ext uri="{FF2B5EF4-FFF2-40B4-BE49-F238E27FC236}">
                <a16:creationId xmlns:a16="http://schemas.microsoft.com/office/drawing/2014/main" id="{8AB6B1FD-9C19-2EA7-EBF5-E81BE2F134A8}"/>
              </a:ext>
            </a:extLst>
          </p:cNvPr>
          <p:cNvSpPr/>
          <p:nvPr/>
        </p:nvSpPr>
        <p:spPr>
          <a:xfrm>
            <a:off x="4029819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9" name="Rechteck 1898">
            <a:extLst>
              <a:ext uri="{FF2B5EF4-FFF2-40B4-BE49-F238E27FC236}">
                <a16:creationId xmlns:a16="http://schemas.microsoft.com/office/drawing/2014/main" id="{21B2392D-EE85-AA8F-5810-9D78EF58A5F0}"/>
              </a:ext>
            </a:extLst>
          </p:cNvPr>
          <p:cNvSpPr/>
          <p:nvPr/>
        </p:nvSpPr>
        <p:spPr>
          <a:xfrm>
            <a:off x="4237587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0" name="Rechteck 1899">
            <a:extLst>
              <a:ext uri="{FF2B5EF4-FFF2-40B4-BE49-F238E27FC236}">
                <a16:creationId xmlns:a16="http://schemas.microsoft.com/office/drawing/2014/main" id="{9BB63FCA-8BA7-174D-0702-7F3875D63D53}"/>
              </a:ext>
            </a:extLst>
          </p:cNvPr>
          <p:cNvSpPr/>
          <p:nvPr/>
        </p:nvSpPr>
        <p:spPr>
          <a:xfrm>
            <a:off x="4653123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1" name="Rechteck 1900">
            <a:extLst>
              <a:ext uri="{FF2B5EF4-FFF2-40B4-BE49-F238E27FC236}">
                <a16:creationId xmlns:a16="http://schemas.microsoft.com/office/drawing/2014/main" id="{4B7D7AFA-9E8B-6D54-5334-131D915D1FBC}"/>
              </a:ext>
            </a:extLst>
          </p:cNvPr>
          <p:cNvSpPr/>
          <p:nvPr/>
        </p:nvSpPr>
        <p:spPr>
          <a:xfrm>
            <a:off x="5068659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2" name="Rechteck 1901">
            <a:extLst>
              <a:ext uri="{FF2B5EF4-FFF2-40B4-BE49-F238E27FC236}">
                <a16:creationId xmlns:a16="http://schemas.microsoft.com/office/drawing/2014/main" id="{5FB0265B-54A4-AB96-C4D0-CC0CAEAD6100}"/>
              </a:ext>
            </a:extLst>
          </p:cNvPr>
          <p:cNvSpPr/>
          <p:nvPr/>
        </p:nvSpPr>
        <p:spPr>
          <a:xfrm>
            <a:off x="5484195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3" name="Rechteck 1902">
            <a:extLst>
              <a:ext uri="{FF2B5EF4-FFF2-40B4-BE49-F238E27FC236}">
                <a16:creationId xmlns:a16="http://schemas.microsoft.com/office/drawing/2014/main" id="{9CC58A14-FC7C-8C57-9C4F-934BC1DF8199}"/>
              </a:ext>
            </a:extLst>
          </p:cNvPr>
          <p:cNvSpPr/>
          <p:nvPr/>
        </p:nvSpPr>
        <p:spPr>
          <a:xfrm>
            <a:off x="5899731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4" name="Rechteck 1903">
            <a:extLst>
              <a:ext uri="{FF2B5EF4-FFF2-40B4-BE49-F238E27FC236}">
                <a16:creationId xmlns:a16="http://schemas.microsoft.com/office/drawing/2014/main" id="{1D059F09-12C6-3F5A-9BA4-D3EA1DFDC4BE}"/>
              </a:ext>
            </a:extLst>
          </p:cNvPr>
          <p:cNvSpPr/>
          <p:nvPr/>
        </p:nvSpPr>
        <p:spPr>
          <a:xfrm>
            <a:off x="6315267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5" name="Rechteck 1904">
            <a:extLst>
              <a:ext uri="{FF2B5EF4-FFF2-40B4-BE49-F238E27FC236}">
                <a16:creationId xmlns:a16="http://schemas.microsoft.com/office/drawing/2014/main" id="{D4C2D1F4-BDAD-D5A0-DB18-12EC1383D329}"/>
              </a:ext>
            </a:extLst>
          </p:cNvPr>
          <p:cNvSpPr/>
          <p:nvPr/>
        </p:nvSpPr>
        <p:spPr>
          <a:xfrm>
            <a:off x="4445355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6" name="Rechteck 1905">
            <a:extLst>
              <a:ext uri="{FF2B5EF4-FFF2-40B4-BE49-F238E27FC236}">
                <a16:creationId xmlns:a16="http://schemas.microsoft.com/office/drawing/2014/main" id="{90BE14F6-CA11-018C-F9F9-60BB1A656A2A}"/>
              </a:ext>
            </a:extLst>
          </p:cNvPr>
          <p:cNvSpPr/>
          <p:nvPr/>
        </p:nvSpPr>
        <p:spPr>
          <a:xfrm>
            <a:off x="4860891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7" name="Rechteck 1906">
            <a:extLst>
              <a:ext uri="{FF2B5EF4-FFF2-40B4-BE49-F238E27FC236}">
                <a16:creationId xmlns:a16="http://schemas.microsoft.com/office/drawing/2014/main" id="{4DFD1EB5-A1D8-8A9D-67D5-0C10307FB22C}"/>
              </a:ext>
            </a:extLst>
          </p:cNvPr>
          <p:cNvSpPr/>
          <p:nvPr/>
        </p:nvSpPr>
        <p:spPr>
          <a:xfrm>
            <a:off x="5276427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8" name="Rechteck 1907">
            <a:extLst>
              <a:ext uri="{FF2B5EF4-FFF2-40B4-BE49-F238E27FC236}">
                <a16:creationId xmlns:a16="http://schemas.microsoft.com/office/drawing/2014/main" id="{84048932-E3FE-B90C-8FF6-A728410DEF13}"/>
              </a:ext>
            </a:extLst>
          </p:cNvPr>
          <p:cNvSpPr/>
          <p:nvPr/>
        </p:nvSpPr>
        <p:spPr>
          <a:xfrm>
            <a:off x="5691963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9" name="Rechteck 1908">
            <a:extLst>
              <a:ext uri="{FF2B5EF4-FFF2-40B4-BE49-F238E27FC236}">
                <a16:creationId xmlns:a16="http://schemas.microsoft.com/office/drawing/2014/main" id="{2F00105D-8655-6ACE-ABCC-681031C03F22}"/>
              </a:ext>
            </a:extLst>
          </p:cNvPr>
          <p:cNvSpPr/>
          <p:nvPr/>
        </p:nvSpPr>
        <p:spPr>
          <a:xfrm>
            <a:off x="6107499" y="372386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6" name="Rechteck 1885">
            <a:extLst>
              <a:ext uri="{FF2B5EF4-FFF2-40B4-BE49-F238E27FC236}">
                <a16:creationId xmlns:a16="http://schemas.microsoft.com/office/drawing/2014/main" id="{04888BA9-1DF7-62E9-5864-86BE36D6B99B}"/>
              </a:ext>
            </a:extLst>
          </p:cNvPr>
          <p:cNvSpPr/>
          <p:nvPr/>
        </p:nvSpPr>
        <p:spPr>
          <a:xfrm>
            <a:off x="4029819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7" name="Rechteck 1886">
            <a:extLst>
              <a:ext uri="{FF2B5EF4-FFF2-40B4-BE49-F238E27FC236}">
                <a16:creationId xmlns:a16="http://schemas.microsoft.com/office/drawing/2014/main" id="{D6C8D596-0F6F-0409-13D9-4D436C0F1686}"/>
              </a:ext>
            </a:extLst>
          </p:cNvPr>
          <p:cNvSpPr/>
          <p:nvPr/>
        </p:nvSpPr>
        <p:spPr>
          <a:xfrm>
            <a:off x="4237587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8" name="Rechteck 1887">
            <a:extLst>
              <a:ext uri="{FF2B5EF4-FFF2-40B4-BE49-F238E27FC236}">
                <a16:creationId xmlns:a16="http://schemas.microsoft.com/office/drawing/2014/main" id="{BF467488-474A-856F-8C93-D0A6A7732C6C}"/>
              </a:ext>
            </a:extLst>
          </p:cNvPr>
          <p:cNvSpPr/>
          <p:nvPr/>
        </p:nvSpPr>
        <p:spPr>
          <a:xfrm>
            <a:off x="4653123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9" name="Rechteck 1888">
            <a:extLst>
              <a:ext uri="{FF2B5EF4-FFF2-40B4-BE49-F238E27FC236}">
                <a16:creationId xmlns:a16="http://schemas.microsoft.com/office/drawing/2014/main" id="{2262FF11-9215-6997-FADA-63458D42919B}"/>
              </a:ext>
            </a:extLst>
          </p:cNvPr>
          <p:cNvSpPr/>
          <p:nvPr/>
        </p:nvSpPr>
        <p:spPr>
          <a:xfrm>
            <a:off x="5068659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0" name="Rechteck 1889">
            <a:extLst>
              <a:ext uri="{FF2B5EF4-FFF2-40B4-BE49-F238E27FC236}">
                <a16:creationId xmlns:a16="http://schemas.microsoft.com/office/drawing/2014/main" id="{58C2A478-202C-D9AF-B228-7C7B8BDE1D0C}"/>
              </a:ext>
            </a:extLst>
          </p:cNvPr>
          <p:cNvSpPr/>
          <p:nvPr/>
        </p:nvSpPr>
        <p:spPr>
          <a:xfrm>
            <a:off x="5484195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1" name="Rechteck 1890">
            <a:extLst>
              <a:ext uri="{FF2B5EF4-FFF2-40B4-BE49-F238E27FC236}">
                <a16:creationId xmlns:a16="http://schemas.microsoft.com/office/drawing/2014/main" id="{0E432473-E21C-3CE6-963C-677F00552CC8}"/>
              </a:ext>
            </a:extLst>
          </p:cNvPr>
          <p:cNvSpPr/>
          <p:nvPr/>
        </p:nvSpPr>
        <p:spPr>
          <a:xfrm>
            <a:off x="5899731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2" name="Rechteck 1891">
            <a:extLst>
              <a:ext uri="{FF2B5EF4-FFF2-40B4-BE49-F238E27FC236}">
                <a16:creationId xmlns:a16="http://schemas.microsoft.com/office/drawing/2014/main" id="{B3A22E34-29A5-B23B-BF9F-242DA627E467}"/>
              </a:ext>
            </a:extLst>
          </p:cNvPr>
          <p:cNvSpPr/>
          <p:nvPr/>
        </p:nvSpPr>
        <p:spPr>
          <a:xfrm>
            <a:off x="6315267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3" name="Rechteck 1892">
            <a:extLst>
              <a:ext uri="{FF2B5EF4-FFF2-40B4-BE49-F238E27FC236}">
                <a16:creationId xmlns:a16="http://schemas.microsoft.com/office/drawing/2014/main" id="{8FE25699-DB95-E8DB-81AF-0F91A1169973}"/>
              </a:ext>
            </a:extLst>
          </p:cNvPr>
          <p:cNvSpPr/>
          <p:nvPr/>
        </p:nvSpPr>
        <p:spPr>
          <a:xfrm>
            <a:off x="4445355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4" name="Rechteck 1893">
            <a:extLst>
              <a:ext uri="{FF2B5EF4-FFF2-40B4-BE49-F238E27FC236}">
                <a16:creationId xmlns:a16="http://schemas.microsoft.com/office/drawing/2014/main" id="{51418BA2-9F37-63D2-1517-8110C7538D3D}"/>
              </a:ext>
            </a:extLst>
          </p:cNvPr>
          <p:cNvSpPr/>
          <p:nvPr/>
        </p:nvSpPr>
        <p:spPr>
          <a:xfrm>
            <a:off x="4860891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5" name="Rechteck 1894">
            <a:extLst>
              <a:ext uri="{FF2B5EF4-FFF2-40B4-BE49-F238E27FC236}">
                <a16:creationId xmlns:a16="http://schemas.microsoft.com/office/drawing/2014/main" id="{BE1BA278-61A9-78EB-8621-6727131BA63E}"/>
              </a:ext>
            </a:extLst>
          </p:cNvPr>
          <p:cNvSpPr/>
          <p:nvPr/>
        </p:nvSpPr>
        <p:spPr>
          <a:xfrm>
            <a:off x="5276427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6" name="Rechteck 1895">
            <a:extLst>
              <a:ext uri="{FF2B5EF4-FFF2-40B4-BE49-F238E27FC236}">
                <a16:creationId xmlns:a16="http://schemas.microsoft.com/office/drawing/2014/main" id="{94FFCC92-5DD0-EDC0-B52F-7CED7106DD6D}"/>
              </a:ext>
            </a:extLst>
          </p:cNvPr>
          <p:cNvSpPr/>
          <p:nvPr/>
        </p:nvSpPr>
        <p:spPr>
          <a:xfrm>
            <a:off x="5691963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7" name="Rechteck 1896">
            <a:extLst>
              <a:ext uri="{FF2B5EF4-FFF2-40B4-BE49-F238E27FC236}">
                <a16:creationId xmlns:a16="http://schemas.microsoft.com/office/drawing/2014/main" id="{3DC4ACFC-947E-EA96-7CE4-9D295EB5A75D}"/>
              </a:ext>
            </a:extLst>
          </p:cNvPr>
          <p:cNvSpPr/>
          <p:nvPr/>
        </p:nvSpPr>
        <p:spPr>
          <a:xfrm>
            <a:off x="6107499" y="388574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4" name="Rechteck 1873">
            <a:extLst>
              <a:ext uri="{FF2B5EF4-FFF2-40B4-BE49-F238E27FC236}">
                <a16:creationId xmlns:a16="http://schemas.microsoft.com/office/drawing/2014/main" id="{14BE263C-98D1-57D2-D563-65E97096B289}"/>
              </a:ext>
            </a:extLst>
          </p:cNvPr>
          <p:cNvSpPr/>
          <p:nvPr/>
        </p:nvSpPr>
        <p:spPr>
          <a:xfrm>
            <a:off x="4029819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5" name="Rechteck 1874">
            <a:extLst>
              <a:ext uri="{FF2B5EF4-FFF2-40B4-BE49-F238E27FC236}">
                <a16:creationId xmlns:a16="http://schemas.microsoft.com/office/drawing/2014/main" id="{98A748C8-90FB-8B1C-1A30-AEBA8CA19307}"/>
              </a:ext>
            </a:extLst>
          </p:cNvPr>
          <p:cNvSpPr/>
          <p:nvPr/>
        </p:nvSpPr>
        <p:spPr>
          <a:xfrm>
            <a:off x="4237587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6" name="Rechteck 1875">
            <a:extLst>
              <a:ext uri="{FF2B5EF4-FFF2-40B4-BE49-F238E27FC236}">
                <a16:creationId xmlns:a16="http://schemas.microsoft.com/office/drawing/2014/main" id="{463E1BAD-3EF1-96DF-4C9B-74A3333C6E37}"/>
              </a:ext>
            </a:extLst>
          </p:cNvPr>
          <p:cNvSpPr/>
          <p:nvPr/>
        </p:nvSpPr>
        <p:spPr>
          <a:xfrm>
            <a:off x="4653123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7" name="Rechteck 1876">
            <a:extLst>
              <a:ext uri="{FF2B5EF4-FFF2-40B4-BE49-F238E27FC236}">
                <a16:creationId xmlns:a16="http://schemas.microsoft.com/office/drawing/2014/main" id="{2677A230-D9F3-9C8E-550B-5D35F9C5A846}"/>
              </a:ext>
            </a:extLst>
          </p:cNvPr>
          <p:cNvSpPr/>
          <p:nvPr/>
        </p:nvSpPr>
        <p:spPr>
          <a:xfrm>
            <a:off x="5068659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8" name="Rechteck 1877">
            <a:extLst>
              <a:ext uri="{FF2B5EF4-FFF2-40B4-BE49-F238E27FC236}">
                <a16:creationId xmlns:a16="http://schemas.microsoft.com/office/drawing/2014/main" id="{24D989AD-AD14-C388-B2D4-60CD5ED9A1F3}"/>
              </a:ext>
            </a:extLst>
          </p:cNvPr>
          <p:cNvSpPr/>
          <p:nvPr/>
        </p:nvSpPr>
        <p:spPr>
          <a:xfrm>
            <a:off x="5484195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9" name="Rechteck 1878">
            <a:extLst>
              <a:ext uri="{FF2B5EF4-FFF2-40B4-BE49-F238E27FC236}">
                <a16:creationId xmlns:a16="http://schemas.microsoft.com/office/drawing/2014/main" id="{1136479D-0A45-BAD3-38A7-5448DCEC629D}"/>
              </a:ext>
            </a:extLst>
          </p:cNvPr>
          <p:cNvSpPr/>
          <p:nvPr/>
        </p:nvSpPr>
        <p:spPr>
          <a:xfrm>
            <a:off x="5899731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0" name="Rechteck 1879">
            <a:extLst>
              <a:ext uri="{FF2B5EF4-FFF2-40B4-BE49-F238E27FC236}">
                <a16:creationId xmlns:a16="http://schemas.microsoft.com/office/drawing/2014/main" id="{FB0D7728-7CFD-41A2-407F-D815A8DACDA4}"/>
              </a:ext>
            </a:extLst>
          </p:cNvPr>
          <p:cNvSpPr/>
          <p:nvPr/>
        </p:nvSpPr>
        <p:spPr>
          <a:xfrm>
            <a:off x="6315267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1" name="Rechteck 1880">
            <a:extLst>
              <a:ext uri="{FF2B5EF4-FFF2-40B4-BE49-F238E27FC236}">
                <a16:creationId xmlns:a16="http://schemas.microsoft.com/office/drawing/2014/main" id="{1FBE7585-0587-EFCD-51CC-179581B3A885}"/>
              </a:ext>
            </a:extLst>
          </p:cNvPr>
          <p:cNvSpPr/>
          <p:nvPr/>
        </p:nvSpPr>
        <p:spPr>
          <a:xfrm>
            <a:off x="4445355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2" name="Rechteck 1881">
            <a:extLst>
              <a:ext uri="{FF2B5EF4-FFF2-40B4-BE49-F238E27FC236}">
                <a16:creationId xmlns:a16="http://schemas.microsoft.com/office/drawing/2014/main" id="{AA42EB5E-BDDC-507D-2F43-020B65858564}"/>
              </a:ext>
            </a:extLst>
          </p:cNvPr>
          <p:cNvSpPr/>
          <p:nvPr/>
        </p:nvSpPr>
        <p:spPr>
          <a:xfrm>
            <a:off x="4860891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3" name="Rechteck 1882">
            <a:extLst>
              <a:ext uri="{FF2B5EF4-FFF2-40B4-BE49-F238E27FC236}">
                <a16:creationId xmlns:a16="http://schemas.microsoft.com/office/drawing/2014/main" id="{EBB7F112-81A1-4A44-7089-CF094FC919A3}"/>
              </a:ext>
            </a:extLst>
          </p:cNvPr>
          <p:cNvSpPr/>
          <p:nvPr/>
        </p:nvSpPr>
        <p:spPr>
          <a:xfrm>
            <a:off x="5276427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4" name="Rechteck 1883">
            <a:extLst>
              <a:ext uri="{FF2B5EF4-FFF2-40B4-BE49-F238E27FC236}">
                <a16:creationId xmlns:a16="http://schemas.microsoft.com/office/drawing/2014/main" id="{768194C9-6A45-5A27-25F7-3F7F21FE86F9}"/>
              </a:ext>
            </a:extLst>
          </p:cNvPr>
          <p:cNvSpPr/>
          <p:nvPr/>
        </p:nvSpPr>
        <p:spPr>
          <a:xfrm>
            <a:off x="5691963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5" name="Rechteck 1884">
            <a:extLst>
              <a:ext uri="{FF2B5EF4-FFF2-40B4-BE49-F238E27FC236}">
                <a16:creationId xmlns:a16="http://schemas.microsoft.com/office/drawing/2014/main" id="{FCCD9763-4B12-E916-570F-3A82E1EEF9DC}"/>
              </a:ext>
            </a:extLst>
          </p:cNvPr>
          <p:cNvSpPr/>
          <p:nvPr/>
        </p:nvSpPr>
        <p:spPr>
          <a:xfrm>
            <a:off x="6107499" y="404763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2" name="Rechteck 1861">
            <a:extLst>
              <a:ext uri="{FF2B5EF4-FFF2-40B4-BE49-F238E27FC236}">
                <a16:creationId xmlns:a16="http://schemas.microsoft.com/office/drawing/2014/main" id="{6FF8DE52-1ADC-83B5-86B3-FC3E6ADB75E9}"/>
              </a:ext>
            </a:extLst>
          </p:cNvPr>
          <p:cNvSpPr/>
          <p:nvPr/>
        </p:nvSpPr>
        <p:spPr>
          <a:xfrm>
            <a:off x="4029819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3" name="Rechteck 1862">
            <a:extLst>
              <a:ext uri="{FF2B5EF4-FFF2-40B4-BE49-F238E27FC236}">
                <a16:creationId xmlns:a16="http://schemas.microsoft.com/office/drawing/2014/main" id="{EBA3F742-45A0-7E38-E03B-D1E88567C17D}"/>
              </a:ext>
            </a:extLst>
          </p:cNvPr>
          <p:cNvSpPr/>
          <p:nvPr/>
        </p:nvSpPr>
        <p:spPr>
          <a:xfrm>
            <a:off x="4237587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4" name="Rechteck 1863">
            <a:extLst>
              <a:ext uri="{FF2B5EF4-FFF2-40B4-BE49-F238E27FC236}">
                <a16:creationId xmlns:a16="http://schemas.microsoft.com/office/drawing/2014/main" id="{C6E05266-CA91-7591-EC01-9E66AF472616}"/>
              </a:ext>
            </a:extLst>
          </p:cNvPr>
          <p:cNvSpPr/>
          <p:nvPr/>
        </p:nvSpPr>
        <p:spPr>
          <a:xfrm>
            <a:off x="4653123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5" name="Rechteck 1864">
            <a:extLst>
              <a:ext uri="{FF2B5EF4-FFF2-40B4-BE49-F238E27FC236}">
                <a16:creationId xmlns:a16="http://schemas.microsoft.com/office/drawing/2014/main" id="{8E7ABC25-C867-DBC2-5C28-020B8352D84F}"/>
              </a:ext>
            </a:extLst>
          </p:cNvPr>
          <p:cNvSpPr/>
          <p:nvPr/>
        </p:nvSpPr>
        <p:spPr>
          <a:xfrm>
            <a:off x="5068659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6" name="Rechteck 1865">
            <a:extLst>
              <a:ext uri="{FF2B5EF4-FFF2-40B4-BE49-F238E27FC236}">
                <a16:creationId xmlns:a16="http://schemas.microsoft.com/office/drawing/2014/main" id="{E2900B55-352D-B902-9EAC-A54A34A69B5C}"/>
              </a:ext>
            </a:extLst>
          </p:cNvPr>
          <p:cNvSpPr/>
          <p:nvPr/>
        </p:nvSpPr>
        <p:spPr>
          <a:xfrm>
            <a:off x="5484195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7" name="Rechteck 1866">
            <a:extLst>
              <a:ext uri="{FF2B5EF4-FFF2-40B4-BE49-F238E27FC236}">
                <a16:creationId xmlns:a16="http://schemas.microsoft.com/office/drawing/2014/main" id="{A05E53BD-F6C0-CA38-36FC-769236C119CB}"/>
              </a:ext>
            </a:extLst>
          </p:cNvPr>
          <p:cNvSpPr/>
          <p:nvPr/>
        </p:nvSpPr>
        <p:spPr>
          <a:xfrm>
            <a:off x="5899731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8" name="Rechteck 1867">
            <a:extLst>
              <a:ext uri="{FF2B5EF4-FFF2-40B4-BE49-F238E27FC236}">
                <a16:creationId xmlns:a16="http://schemas.microsoft.com/office/drawing/2014/main" id="{FEB796B3-C958-B5BD-F388-1130AA5A4131}"/>
              </a:ext>
            </a:extLst>
          </p:cNvPr>
          <p:cNvSpPr/>
          <p:nvPr/>
        </p:nvSpPr>
        <p:spPr>
          <a:xfrm>
            <a:off x="6315267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9" name="Rechteck 1868">
            <a:extLst>
              <a:ext uri="{FF2B5EF4-FFF2-40B4-BE49-F238E27FC236}">
                <a16:creationId xmlns:a16="http://schemas.microsoft.com/office/drawing/2014/main" id="{EC4FE46B-B6E0-528B-4BFD-A91DD1B16C34}"/>
              </a:ext>
            </a:extLst>
          </p:cNvPr>
          <p:cNvSpPr/>
          <p:nvPr/>
        </p:nvSpPr>
        <p:spPr>
          <a:xfrm>
            <a:off x="4445355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0" name="Rechteck 1869">
            <a:extLst>
              <a:ext uri="{FF2B5EF4-FFF2-40B4-BE49-F238E27FC236}">
                <a16:creationId xmlns:a16="http://schemas.microsoft.com/office/drawing/2014/main" id="{75200F03-F3FC-652D-C87C-6D36C8D7F9AD}"/>
              </a:ext>
            </a:extLst>
          </p:cNvPr>
          <p:cNvSpPr/>
          <p:nvPr/>
        </p:nvSpPr>
        <p:spPr>
          <a:xfrm>
            <a:off x="4860891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1" name="Rechteck 1870">
            <a:extLst>
              <a:ext uri="{FF2B5EF4-FFF2-40B4-BE49-F238E27FC236}">
                <a16:creationId xmlns:a16="http://schemas.microsoft.com/office/drawing/2014/main" id="{F3B6FF23-8E57-0387-427E-F4D27D7732EC}"/>
              </a:ext>
            </a:extLst>
          </p:cNvPr>
          <p:cNvSpPr/>
          <p:nvPr/>
        </p:nvSpPr>
        <p:spPr>
          <a:xfrm>
            <a:off x="5276427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2" name="Rechteck 1871">
            <a:extLst>
              <a:ext uri="{FF2B5EF4-FFF2-40B4-BE49-F238E27FC236}">
                <a16:creationId xmlns:a16="http://schemas.microsoft.com/office/drawing/2014/main" id="{3F7ABDFD-A0D2-0CD2-D642-A3357731C292}"/>
              </a:ext>
            </a:extLst>
          </p:cNvPr>
          <p:cNvSpPr/>
          <p:nvPr/>
        </p:nvSpPr>
        <p:spPr>
          <a:xfrm>
            <a:off x="5691963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3" name="Rechteck 1872">
            <a:extLst>
              <a:ext uri="{FF2B5EF4-FFF2-40B4-BE49-F238E27FC236}">
                <a16:creationId xmlns:a16="http://schemas.microsoft.com/office/drawing/2014/main" id="{CB44CFFE-01D0-FC7D-BA7A-25A277BD1180}"/>
              </a:ext>
            </a:extLst>
          </p:cNvPr>
          <p:cNvSpPr/>
          <p:nvPr/>
        </p:nvSpPr>
        <p:spPr>
          <a:xfrm>
            <a:off x="6107499" y="420951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0" name="Rechteck 1849">
            <a:extLst>
              <a:ext uri="{FF2B5EF4-FFF2-40B4-BE49-F238E27FC236}">
                <a16:creationId xmlns:a16="http://schemas.microsoft.com/office/drawing/2014/main" id="{EAAEC159-59E7-4908-E4BD-9F9388CBD5C9}"/>
              </a:ext>
            </a:extLst>
          </p:cNvPr>
          <p:cNvSpPr/>
          <p:nvPr/>
        </p:nvSpPr>
        <p:spPr>
          <a:xfrm>
            <a:off x="4029819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1" name="Rechteck 1850">
            <a:extLst>
              <a:ext uri="{FF2B5EF4-FFF2-40B4-BE49-F238E27FC236}">
                <a16:creationId xmlns:a16="http://schemas.microsoft.com/office/drawing/2014/main" id="{278C4BDB-5605-425E-FA70-7E23C08CB014}"/>
              </a:ext>
            </a:extLst>
          </p:cNvPr>
          <p:cNvSpPr/>
          <p:nvPr/>
        </p:nvSpPr>
        <p:spPr>
          <a:xfrm>
            <a:off x="4237587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2" name="Rechteck 1851">
            <a:extLst>
              <a:ext uri="{FF2B5EF4-FFF2-40B4-BE49-F238E27FC236}">
                <a16:creationId xmlns:a16="http://schemas.microsoft.com/office/drawing/2014/main" id="{096BB9F2-E886-3A06-1E56-2BFAEAB1FBD1}"/>
              </a:ext>
            </a:extLst>
          </p:cNvPr>
          <p:cNvSpPr/>
          <p:nvPr/>
        </p:nvSpPr>
        <p:spPr>
          <a:xfrm>
            <a:off x="4653123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3" name="Rechteck 1852">
            <a:extLst>
              <a:ext uri="{FF2B5EF4-FFF2-40B4-BE49-F238E27FC236}">
                <a16:creationId xmlns:a16="http://schemas.microsoft.com/office/drawing/2014/main" id="{DC3FA821-2B30-DF18-22C6-F2BBA8EE5709}"/>
              </a:ext>
            </a:extLst>
          </p:cNvPr>
          <p:cNvSpPr/>
          <p:nvPr/>
        </p:nvSpPr>
        <p:spPr>
          <a:xfrm>
            <a:off x="5068659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4" name="Rechteck 1853">
            <a:extLst>
              <a:ext uri="{FF2B5EF4-FFF2-40B4-BE49-F238E27FC236}">
                <a16:creationId xmlns:a16="http://schemas.microsoft.com/office/drawing/2014/main" id="{31ECFA72-153B-0601-549F-6E2E4458D134}"/>
              </a:ext>
            </a:extLst>
          </p:cNvPr>
          <p:cNvSpPr/>
          <p:nvPr/>
        </p:nvSpPr>
        <p:spPr>
          <a:xfrm>
            <a:off x="5484195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5" name="Rechteck 1854">
            <a:extLst>
              <a:ext uri="{FF2B5EF4-FFF2-40B4-BE49-F238E27FC236}">
                <a16:creationId xmlns:a16="http://schemas.microsoft.com/office/drawing/2014/main" id="{F90FFE1C-2D70-FDE6-BDF7-F3D968414340}"/>
              </a:ext>
            </a:extLst>
          </p:cNvPr>
          <p:cNvSpPr/>
          <p:nvPr/>
        </p:nvSpPr>
        <p:spPr>
          <a:xfrm>
            <a:off x="5899731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6" name="Rechteck 1855">
            <a:extLst>
              <a:ext uri="{FF2B5EF4-FFF2-40B4-BE49-F238E27FC236}">
                <a16:creationId xmlns:a16="http://schemas.microsoft.com/office/drawing/2014/main" id="{38FF8E85-F14A-86DE-70EA-B4537CDF4127}"/>
              </a:ext>
            </a:extLst>
          </p:cNvPr>
          <p:cNvSpPr/>
          <p:nvPr/>
        </p:nvSpPr>
        <p:spPr>
          <a:xfrm>
            <a:off x="6315267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7" name="Rechteck 1856">
            <a:extLst>
              <a:ext uri="{FF2B5EF4-FFF2-40B4-BE49-F238E27FC236}">
                <a16:creationId xmlns:a16="http://schemas.microsoft.com/office/drawing/2014/main" id="{3925E1AE-E60E-EA7F-91EE-2BC2DD0C68A6}"/>
              </a:ext>
            </a:extLst>
          </p:cNvPr>
          <p:cNvSpPr/>
          <p:nvPr/>
        </p:nvSpPr>
        <p:spPr>
          <a:xfrm>
            <a:off x="4445355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8" name="Rechteck 1857">
            <a:extLst>
              <a:ext uri="{FF2B5EF4-FFF2-40B4-BE49-F238E27FC236}">
                <a16:creationId xmlns:a16="http://schemas.microsoft.com/office/drawing/2014/main" id="{6C452720-411E-9E5A-8D01-CCDADF0A03E5}"/>
              </a:ext>
            </a:extLst>
          </p:cNvPr>
          <p:cNvSpPr/>
          <p:nvPr/>
        </p:nvSpPr>
        <p:spPr>
          <a:xfrm>
            <a:off x="4860891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9" name="Rechteck 1858">
            <a:extLst>
              <a:ext uri="{FF2B5EF4-FFF2-40B4-BE49-F238E27FC236}">
                <a16:creationId xmlns:a16="http://schemas.microsoft.com/office/drawing/2014/main" id="{E234B157-C446-EA88-1A44-72316CAA6C2C}"/>
              </a:ext>
            </a:extLst>
          </p:cNvPr>
          <p:cNvSpPr/>
          <p:nvPr/>
        </p:nvSpPr>
        <p:spPr>
          <a:xfrm>
            <a:off x="5276427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0" name="Rechteck 1859">
            <a:extLst>
              <a:ext uri="{FF2B5EF4-FFF2-40B4-BE49-F238E27FC236}">
                <a16:creationId xmlns:a16="http://schemas.microsoft.com/office/drawing/2014/main" id="{008B957A-8300-768C-0193-7516173C54DB}"/>
              </a:ext>
            </a:extLst>
          </p:cNvPr>
          <p:cNvSpPr/>
          <p:nvPr/>
        </p:nvSpPr>
        <p:spPr>
          <a:xfrm>
            <a:off x="5691963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1" name="Rechteck 1860">
            <a:extLst>
              <a:ext uri="{FF2B5EF4-FFF2-40B4-BE49-F238E27FC236}">
                <a16:creationId xmlns:a16="http://schemas.microsoft.com/office/drawing/2014/main" id="{FADDB1EC-AB8B-51BF-C820-2C63DACB748C}"/>
              </a:ext>
            </a:extLst>
          </p:cNvPr>
          <p:cNvSpPr/>
          <p:nvPr/>
        </p:nvSpPr>
        <p:spPr>
          <a:xfrm>
            <a:off x="6107499" y="437139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8" name="Rechteck 1837">
            <a:extLst>
              <a:ext uri="{FF2B5EF4-FFF2-40B4-BE49-F238E27FC236}">
                <a16:creationId xmlns:a16="http://schemas.microsoft.com/office/drawing/2014/main" id="{20546EE9-E508-A313-1B92-81B161533932}"/>
              </a:ext>
            </a:extLst>
          </p:cNvPr>
          <p:cNvSpPr/>
          <p:nvPr/>
        </p:nvSpPr>
        <p:spPr>
          <a:xfrm>
            <a:off x="4029819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9" name="Rechteck 1838">
            <a:extLst>
              <a:ext uri="{FF2B5EF4-FFF2-40B4-BE49-F238E27FC236}">
                <a16:creationId xmlns:a16="http://schemas.microsoft.com/office/drawing/2014/main" id="{6A9025BD-DB06-80BB-6373-560337DB808C}"/>
              </a:ext>
            </a:extLst>
          </p:cNvPr>
          <p:cNvSpPr/>
          <p:nvPr/>
        </p:nvSpPr>
        <p:spPr>
          <a:xfrm>
            <a:off x="4237587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0" name="Rechteck 1839">
            <a:extLst>
              <a:ext uri="{FF2B5EF4-FFF2-40B4-BE49-F238E27FC236}">
                <a16:creationId xmlns:a16="http://schemas.microsoft.com/office/drawing/2014/main" id="{D4F3F378-B6DD-BB5A-A1ED-E609D8B415E9}"/>
              </a:ext>
            </a:extLst>
          </p:cNvPr>
          <p:cNvSpPr/>
          <p:nvPr/>
        </p:nvSpPr>
        <p:spPr>
          <a:xfrm>
            <a:off x="4653123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1" name="Rechteck 1840">
            <a:extLst>
              <a:ext uri="{FF2B5EF4-FFF2-40B4-BE49-F238E27FC236}">
                <a16:creationId xmlns:a16="http://schemas.microsoft.com/office/drawing/2014/main" id="{4DDB90B1-0662-040C-F81F-023ADA362097}"/>
              </a:ext>
            </a:extLst>
          </p:cNvPr>
          <p:cNvSpPr/>
          <p:nvPr/>
        </p:nvSpPr>
        <p:spPr>
          <a:xfrm>
            <a:off x="5068659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2" name="Rechteck 1841">
            <a:extLst>
              <a:ext uri="{FF2B5EF4-FFF2-40B4-BE49-F238E27FC236}">
                <a16:creationId xmlns:a16="http://schemas.microsoft.com/office/drawing/2014/main" id="{1B3E5D94-F2A6-CEA7-AFA8-D4414FC47F5C}"/>
              </a:ext>
            </a:extLst>
          </p:cNvPr>
          <p:cNvSpPr/>
          <p:nvPr/>
        </p:nvSpPr>
        <p:spPr>
          <a:xfrm>
            <a:off x="5484195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3" name="Rechteck 1842">
            <a:extLst>
              <a:ext uri="{FF2B5EF4-FFF2-40B4-BE49-F238E27FC236}">
                <a16:creationId xmlns:a16="http://schemas.microsoft.com/office/drawing/2014/main" id="{23E5CCC5-0C08-3C40-2C7D-9939C18430B3}"/>
              </a:ext>
            </a:extLst>
          </p:cNvPr>
          <p:cNvSpPr/>
          <p:nvPr/>
        </p:nvSpPr>
        <p:spPr>
          <a:xfrm>
            <a:off x="5899731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4" name="Rechteck 1843">
            <a:extLst>
              <a:ext uri="{FF2B5EF4-FFF2-40B4-BE49-F238E27FC236}">
                <a16:creationId xmlns:a16="http://schemas.microsoft.com/office/drawing/2014/main" id="{76E57A29-DE9C-88DF-8A7A-B8AB0FA15147}"/>
              </a:ext>
            </a:extLst>
          </p:cNvPr>
          <p:cNvSpPr/>
          <p:nvPr/>
        </p:nvSpPr>
        <p:spPr>
          <a:xfrm>
            <a:off x="6315267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5" name="Rechteck 1844">
            <a:extLst>
              <a:ext uri="{FF2B5EF4-FFF2-40B4-BE49-F238E27FC236}">
                <a16:creationId xmlns:a16="http://schemas.microsoft.com/office/drawing/2014/main" id="{E9156B1D-2127-5A9F-74DC-2897F5B6A713}"/>
              </a:ext>
            </a:extLst>
          </p:cNvPr>
          <p:cNvSpPr/>
          <p:nvPr/>
        </p:nvSpPr>
        <p:spPr>
          <a:xfrm>
            <a:off x="4445355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6" name="Rechteck 1845">
            <a:extLst>
              <a:ext uri="{FF2B5EF4-FFF2-40B4-BE49-F238E27FC236}">
                <a16:creationId xmlns:a16="http://schemas.microsoft.com/office/drawing/2014/main" id="{6EE3BE26-CBB2-851B-C4B2-76D801825B1D}"/>
              </a:ext>
            </a:extLst>
          </p:cNvPr>
          <p:cNvSpPr/>
          <p:nvPr/>
        </p:nvSpPr>
        <p:spPr>
          <a:xfrm>
            <a:off x="4860891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7" name="Rechteck 1846">
            <a:extLst>
              <a:ext uri="{FF2B5EF4-FFF2-40B4-BE49-F238E27FC236}">
                <a16:creationId xmlns:a16="http://schemas.microsoft.com/office/drawing/2014/main" id="{E16A8926-C5C8-C13E-9626-12853E04F44F}"/>
              </a:ext>
            </a:extLst>
          </p:cNvPr>
          <p:cNvSpPr/>
          <p:nvPr/>
        </p:nvSpPr>
        <p:spPr>
          <a:xfrm>
            <a:off x="5276427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8" name="Rechteck 1847">
            <a:extLst>
              <a:ext uri="{FF2B5EF4-FFF2-40B4-BE49-F238E27FC236}">
                <a16:creationId xmlns:a16="http://schemas.microsoft.com/office/drawing/2014/main" id="{8851F496-3E52-1E64-78D4-7B1F113268FF}"/>
              </a:ext>
            </a:extLst>
          </p:cNvPr>
          <p:cNvSpPr/>
          <p:nvPr/>
        </p:nvSpPr>
        <p:spPr>
          <a:xfrm>
            <a:off x="5691963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9" name="Rechteck 1848">
            <a:extLst>
              <a:ext uri="{FF2B5EF4-FFF2-40B4-BE49-F238E27FC236}">
                <a16:creationId xmlns:a16="http://schemas.microsoft.com/office/drawing/2014/main" id="{EC0FE929-C5B0-6614-B2B1-9C720BF81AA3}"/>
              </a:ext>
            </a:extLst>
          </p:cNvPr>
          <p:cNvSpPr/>
          <p:nvPr/>
        </p:nvSpPr>
        <p:spPr>
          <a:xfrm>
            <a:off x="6107499" y="453327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7" name="Rechteck 2076">
            <a:extLst>
              <a:ext uri="{FF2B5EF4-FFF2-40B4-BE49-F238E27FC236}">
                <a16:creationId xmlns:a16="http://schemas.microsoft.com/office/drawing/2014/main" id="{9D6AB8EE-5741-8C4B-E4D3-2C5B126B7955}"/>
              </a:ext>
            </a:extLst>
          </p:cNvPr>
          <p:cNvSpPr/>
          <p:nvPr/>
        </p:nvSpPr>
        <p:spPr>
          <a:xfrm>
            <a:off x="4029819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8" name="Rechteck 2077">
            <a:extLst>
              <a:ext uri="{FF2B5EF4-FFF2-40B4-BE49-F238E27FC236}">
                <a16:creationId xmlns:a16="http://schemas.microsoft.com/office/drawing/2014/main" id="{72FA7030-E044-9BE5-3BD9-510889918C7E}"/>
              </a:ext>
            </a:extLst>
          </p:cNvPr>
          <p:cNvSpPr/>
          <p:nvPr/>
        </p:nvSpPr>
        <p:spPr>
          <a:xfrm>
            <a:off x="4237587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9" name="Rechteck 2078">
            <a:extLst>
              <a:ext uri="{FF2B5EF4-FFF2-40B4-BE49-F238E27FC236}">
                <a16:creationId xmlns:a16="http://schemas.microsoft.com/office/drawing/2014/main" id="{C15B6C4C-9045-D0BF-0BEB-406FE7A52A8F}"/>
              </a:ext>
            </a:extLst>
          </p:cNvPr>
          <p:cNvSpPr/>
          <p:nvPr/>
        </p:nvSpPr>
        <p:spPr>
          <a:xfrm>
            <a:off x="4653123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0" name="Rechteck 2079">
            <a:extLst>
              <a:ext uri="{FF2B5EF4-FFF2-40B4-BE49-F238E27FC236}">
                <a16:creationId xmlns:a16="http://schemas.microsoft.com/office/drawing/2014/main" id="{AE81D303-ECC3-E3C0-A5F3-6F398E0620D1}"/>
              </a:ext>
            </a:extLst>
          </p:cNvPr>
          <p:cNvSpPr/>
          <p:nvPr/>
        </p:nvSpPr>
        <p:spPr>
          <a:xfrm>
            <a:off x="5068659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1" name="Rechteck 2080">
            <a:extLst>
              <a:ext uri="{FF2B5EF4-FFF2-40B4-BE49-F238E27FC236}">
                <a16:creationId xmlns:a16="http://schemas.microsoft.com/office/drawing/2014/main" id="{DC581679-2594-B71E-65B5-02D0F9B51F00}"/>
              </a:ext>
            </a:extLst>
          </p:cNvPr>
          <p:cNvSpPr/>
          <p:nvPr/>
        </p:nvSpPr>
        <p:spPr>
          <a:xfrm>
            <a:off x="5484195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2" name="Rechteck 2081">
            <a:extLst>
              <a:ext uri="{FF2B5EF4-FFF2-40B4-BE49-F238E27FC236}">
                <a16:creationId xmlns:a16="http://schemas.microsoft.com/office/drawing/2014/main" id="{838C693D-4EF9-F89A-2EE6-31E954B5DD41}"/>
              </a:ext>
            </a:extLst>
          </p:cNvPr>
          <p:cNvSpPr/>
          <p:nvPr/>
        </p:nvSpPr>
        <p:spPr>
          <a:xfrm>
            <a:off x="5899731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3" name="Rechteck 2082">
            <a:extLst>
              <a:ext uri="{FF2B5EF4-FFF2-40B4-BE49-F238E27FC236}">
                <a16:creationId xmlns:a16="http://schemas.microsoft.com/office/drawing/2014/main" id="{C2D48680-FE62-C71B-4C7B-DF95745C44CB}"/>
              </a:ext>
            </a:extLst>
          </p:cNvPr>
          <p:cNvSpPr/>
          <p:nvPr/>
        </p:nvSpPr>
        <p:spPr>
          <a:xfrm>
            <a:off x="6315267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4" name="Rechteck 2083">
            <a:extLst>
              <a:ext uri="{FF2B5EF4-FFF2-40B4-BE49-F238E27FC236}">
                <a16:creationId xmlns:a16="http://schemas.microsoft.com/office/drawing/2014/main" id="{95B96AD5-7D19-B135-2722-DB5B399A366A}"/>
              </a:ext>
            </a:extLst>
          </p:cNvPr>
          <p:cNvSpPr/>
          <p:nvPr/>
        </p:nvSpPr>
        <p:spPr>
          <a:xfrm>
            <a:off x="4445355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5" name="Rechteck 2084">
            <a:extLst>
              <a:ext uri="{FF2B5EF4-FFF2-40B4-BE49-F238E27FC236}">
                <a16:creationId xmlns:a16="http://schemas.microsoft.com/office/drawing/2014/main" id="{C91F0B66-A1C3-1392-6C6E-17F7BA094FB7}"/>
              </a:ext>
            </a:extLst>
          </p:cNvPr>
          <p:cNvSpPr/>
          <p:nvPr/>
        </p:nvSpPr>
        <p:spPr>
          <a:xfrm>
            <a:off x="4860891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6" name="Rechteck 2085">
            <a:extLst>
              <a:ext uri="{FF2B5EF4-FFF2-40B4-BE49-F238E27FC236}">
                <a16:creationId xmlns:a16="http://schemas.microsoft.com/office/drawing/2014/main" id="{EA7C5DCC-99C6-AC63-F9C3-5F4C506BD4FB}"/>
              </a:ext>
            </a:extLst>
          </p:cNvPr>
          <p:cNvSpPr/>
          <p:nvPr/>
        </p:nvSpPr>
        <p:spPr>
          <a:xfrm>
            <a:off x="5276427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7" name="Rechteck 2086">
            <a:extLst>
              <a:ext uri="{FF2B5EF4-FFF2-40B4-BE49-F238E27FC236}">
                <a16:creationId xmlns:a16="http://schemas.microsoft.com/office/drawing/2014/main" id="{FA525043-BD7B-1F0C-7C3D-CED5CBED8C9C}"/>
              </a:ext>
            </a:extLst>
          </p:cNvPr>
          <p:cNvSpPr/>
          <p:nvPr/>
        </p:nvSpPr>
        <p:spPr>
          <a:xfrm>
            <a:off x="5691963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88" name="Rechteck 2087">
            <a:extLst>
              <a:ext uri="{FF2B5EF4-FFF2-40B4-BE49-F238E27FC236}">
                <a16:creationId xmlns:a16="http://schemas.microsoft.com/office/drawing/2014/main" id="{8CD56FC2-EFCE-2FBF-F1A9-5E9587F790B2}"/>
              </a:ext>
            </a:extLst>
          </p:cNvPr>
          <p:cNvSpPr/>
          <p:nvPr/>
        </p:nvSpPr>
        <p:spPr>
          <a:xfrm>
            <a:off x="6107499" y="6331084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5" name="Rechteck 2064">
            <a:extLst>
              <a:ext uri="{FF2B5EF4-FFF2-40B4-BE49-F238E27FC236}">
                <a16:creationId xmlns:a16="http://schemas.microsoft.com/office/drawing/2014/main" id="{C2009F34-0EF7-D870-DAB5-786C5D2C1C5D}"/>
              </a:ext>
            </a:extLst>
          </p:cNvPr>
          <p:cNvSpPr/>
          <p:nvPr/>
        </p:nvSpPr>
        <p:spPr>
          <a:xfrm>
            <a:off x="4029819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6" name="Rechteck 2065">
            <a:extLst>
              <a:ext uri="{FF2B5EF4-FFF2-40B4-BE49-F238E27FC236}">
                <a16:creationId xmlns:a16="http://schemas.microsoft.com/office/drawing/2014/main" id="{021F6FD6-8EE0-6703-17FA-63F300F4CF1C}"/>
              </a:ext>
            </a:extLst>
          </p:cNvPr>
          <p:cNvSpPr/>
          <p:nvPr/>
        </p:nvSpPr>
        <p:spPr>
          <a:xfrm>
            <a:off x="4237587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7" name="Rechteck 2066">
            <a:extLst>
              <a:ext uri="{FF2B5EF4-FFF2-40B4-BE49-F238E27FC236}">
                <a16:creationId xmlns:a16="http://schemas.microsoft.com/office/drawing/2014/main" id="{65ACA3DE-C0B9-3D3D-3B9F-C5F90646C394}"/>
              </a:ext>
            </a:extLst>
          </p:cNvPr>
          <p:cNvSpPr/>
          <p:nvPr/>
        </p:nvSpPr>
        <p:spPr>
          <a:xfrm>
            <a:off x="4653123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8" name="Rechteck 2067">
            <a:extLst>
              <a:ext uri="{FF2B5EF4-FFF2-40B4-BE49-F238E27FC236}">
                <a16:creationId xmlns:a16="http://schemas.microsoft.com/office/drawing/2014/main" id="{AC9AF3D5-5688-5851-7FA6-7EDAE544AB8F}"/>
              </a:ext>
            </a:extLst>
          </p:cNvPr>
          <p:cNvSpPr/>
          <p:nvPr/>
        </p:nvSpPr>
        <p:spPr>
          <a:xfrm>
            <a:off x="5068659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9" name="Rechteck 2068">
            <a:extLst>
              <a:ext uri="{FF2B5EF4-FFF2-40B4-BE49-F238E27FC236}">
                <a16:creationId xmlns:a16="http://schemas.microsoft.com/office/drawing/2014/main" id="{16675379-3882-CFCA-19BB-3457A9559408}"/>
              </a:ext>
            </a:extLst>
          </p:cNvPr>
          <p:cNvSpPr/>
          <p:nvPr/>
        </p:nvSpPr>
        <p:spPr>
          <a:xfrm>
            <a:off x="5484195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0" name="Rechteck 2069">
            <a:extLst>
              <a:ext uri="{FF2B5EF4-FFF2-40B4-BE49-F238E27FC236}">
                <a16:creationId xmlns:a16="http://schemas.microsoft.com/office/drawing/2014/main" id="{F1442068-CFBA-6BF8-1772-1F4DDE460AFF}"/>
              </a:ext>
            </a:extLst>
          </p:cNvPr>
          <p:cNvSpPr/>
          <p:nvPr/>
        </p:nvSpPr>
        <p:spPr>
          <a:xfrm>
            <a:off x="5899731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1" name="Rechteck 2070">
            <a:extLst>
              <a:ext uri="{FF2B5EF4-FFF2-40B4-BE49-F238E27FC236}">
                <a16:creationId xmlns:a16="http://schemas.microsoft.com/office/drawing/2014/main" id="{98279180-5C4A-763F-4832-18CAB01F5BF1}"/>
              </a:ext>
            </a:extLst>
          </p:cNvPr>
          <p:cNvSpPr/>
          <p:nvPr/>
        </p:nvSpPr>
        <p:spPr>
          <a:xfrm>
            <a:off x="6315267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2" name="Rechteck 2071">
            <a:extLst>
              <a:ext uri="{FF2B5EF4-FFF2-40B4-BE49-F238E27FC236}">
                <a16:creationId xmlns:a16="http://schemas.microsoft.com/office/drawing/2014/main" id="{3D1470F1-AF1C-D454-C0D7-C7753A4422FD}"/>
              </a:ext>
            </a:extLst>
          </p:cNvPr>
          <p:cNvSpPr/>
          <p:nvPr/>
        </p:nvSpPr>
        <p:spPr>
          <a:xfrm>
            <a:off x="4445355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3" name="Rechteck 2072">
            <a:extLst>
              <a:ext uri="{FF2B5EF4-FFF2-40B4-BE49-F238E27FC236}">
                <a16:creationId xmlns:a16="http://schemas.microsoft.com/office/drawing/2014/main" id="{FB0B7F34-608C-D672-3C28-DCC6D3D473C6}"/>
              </a:ext>
            </a:extLst>
          </p:cNvPr>
          <p:cNvSpPr/>
          <p:nvPr/>
        </p:nvSpPr>
        <p:spPr>
          <a:xfrm>
            <a:off x="4860891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4" name="Rechteck 2073">
            <a:extLst>
              <a:ext uri="{FF2B5EF4-FFF2-40B4-BE49-F238E27FC236}">
                <a16:creationId xmlns:a16="http://schemas.microsoft.com/office/drawing/2014/main" id="{86089B5F-56AD-926A-D8C4-D9A7BF5F44EB}"/>
              </a:ext>
            </a:extLst>
          </p:cNvPr>
          <p:cNvSpPr/>
          <p:nvPr/>
        </p:nvSpPr>
        <p:spPr>
          <a:xfrm>
            <a:off x="5276427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5" name="Rechteck 2074">
            <a:extLst>
              <a:ext uri="{FF2B5EF4-FFF2-40B4-BE49-F238E27FC236}">
                <a16:creationId xmlns:a16="http://schemas.microsoft.com/office/drawing/2014/main" id="{569914C2-FD6A-E902-F1FF-3CC7177FB94B}"/>
              </a:ext>
            </a:extLst>
          </p:cNvPr>
          <p:cNvSpPr/>
          <p:nvPr/>
        </p:nvSpPr>
        <p:spPr>
          <a:xfrm>
            <a:off x="5691963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76" name="Rechteck 2075">
            <a:extLst>
              <a:ext uri="{FF2B5EF4-FFF2-40B4-BE49-F238E27FC236}">
                <a16:creationId xmlns:a16="http://schemas.microsoft.com/office/drawing/2014/main" id="{363EBF96-A099-DFFC-5B35-0726D591B6E1}"/>
              </a:ext>
            </a:extLst>
          </p:cNvPr>
          <p:cNvSpPr/>
          <p:nvPr/>
        </p:nvSpPr>
        <p:spPr>
          <a:xfrm>
            <a:off x="6107499" y="6492967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3" name="Rechteck 2052">
            <a:extLst>
              <a:ext uri="{FF2B5EF4-FFF2-40B4-BE49-F238E27FC236}">
                <a16:creationId xmlns:a16="http://schemas.microsoft.com/office/drawing/2014/main" id="{E8EF4824-6A64-C44F-26FB-361F4A788620}"/>
              </a:ext>
            </a:extLst>
          </p:cNvPr>
          <p:cNvSpPr/>
          <p:nvPr/>
        </p:nvSpPr>
        <p:spPr>
          <a:xfrm>
            <a:off x="4029819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4" name="Rechteck 2053">
            <a:extLst>
              <a:ext uri="{FF2B5EF4-FFF2-40B4-BE49-F238E27FC236}">
                <a16:creationId xmlns:a16="http://schemas.microsoft.com/office/drawing/2014/main" id="{E41A091C-9207-86C5-9037-05C8487D3678}"/>
              </a:ext>
            </a:extLst>
          </p:cNvPr>
          <p:cNvSpPr/>
          <p:nvPr/>
        </p:nvSpPr>
        <p:spPr>
          <a:xfrm>
            <a:off x="4237587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5" name="Rechteck 2054">
            <a:extLst>
              <a:ext uri="{FF2B5EF4-FFF2-40B4-BE49-F238E27FC236}">
                <a16:creationId xmlns:a16="http://schemas.microsoft.com/office/drawing/2014/main" id="{5D49ED16-DED3-096F-E385-69E6427260D3}"/>
              </a:ext>
            </a:extLst>
          </p:cNvPr>
          <p:cNvSpPr/>
          <p:nvPr/>
        </p:nvSpPr>
        <p:spPr>
          <a:xfrm>
            <a:off x="4653123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6" name="Rechteck 2055">
            <a:extLst>
              <a:ext uri="{FF2B5EF4-FFF2-40B4-BE49-F238E27FC236}">
                <a16:creationId xmlns:a16="http://schemas.microsoft.com/office/drawing/2014/main" id="{1F26166F-81CD-46CE-A9FF-2D6EC6DEA580}"/>
              </a:ext>
            </a:extLst>
          </p:cNvPr>
          <p:cNvSpPr/>
          <p:nvPr/>
        </p:nvSpPr>
        <p:spPr>
          <a:xfrm>
            <a:off x="5068659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7" name="Rechteck 2056">
            <a:extLst>
              <a:ext uri="{FF2B5EF4-FFF2-40B4-BE49-F238E27FC236}">
                <a16:creationId xmlns:a16="http://schemas.microsoft.com/office/drawing/2014/main" id="{592E4765-83DB-CF1F-E8C4-BFE5DFE78A33}"/>
              </a:ext>
            </a:extLst>
          </p:cNvPr>
          <p:cNvSpPr/>
          <p:nvPr/>
        </p:nvSpPr>
        <p:spPr>
          <a:xfrm>
            <a:off x="5484195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8" name="Rechteck 2057">
            <a:extLst>
              <a:ext uri="{FF2B5EF4-FFF2-40B4-BE49-F238E27FC236}">
                <a16:creationId xmlns:a16="http://schemas.microsoft.com/office/drawing/2014/main" id="{4696E082-509D-179E-EB7B-ABAAF45BCC00}"/>
              </a:ext>
            </a:extLst>
          </p:cNvPr>
          <p:cNvSpPr/>
          <p:nvPr/>
        </p:nvSpPr>
        <p:spPr>
          <a:xfrm>
            <a:off x="5899731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9" name="Rechteck 2058">
            <a:extLst>
              <a:ext uri="{FF2B5EF4-FFF2-40B4-BE49-F238E27FC236}">
                <a16:creationId xmlns:a16="http://schemas.microsoft.com/office/drawing/2014/main" id="{D60F11EE-CDB1-C95D-3E95-7D172324339A}"/>
              </a:ext>
            </a:extLst>
          </p:cNvPr>
          <p:cNvSpPr/>
          <p:nvPr/>
        </p:nvSpPr>
        <p:spPr>
          <a:xfrm>
            <a:off x="6315267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0" name="Rechteck 2059">
            <a:extLst>
              <a:ext uri="{FF2B5EF4-FFF2-40B4-BE49-F238E27FC236}">
                <a16:creationId xmlns:a16="http://schemas.microsoft.com/office/drawing/2014/main" id="{D86B49E6-F24F-4C74-9899-830E882E0248}"/>
              </a:ext>
            </a:extLst>
          </p:cNvPr>
          <p:cNvSpPr/>
          <p:nvPr/>
        </p:nvSpPr>
        <p:spPr>
          <a:xfrm>
            <a:off x="4445355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1" name="Rechteck 2060">
            <a:extLst>
              <a:ext uri="{FF2B5EF4-FFF2-40B4-BE49-F238E27FC236}">
                <a16:creationId xmlns:a16="http://schemas.microsoft.com/office/drawing/2014/main" id="{FCCC81D6-2B7A-6C6A-84CA-65A89C3F8690}"/>
              </a:ext>
            </a:extLst>
          </p:cNvPr>
          <p:cNvSpPr/>
          <p:nvPr/>
        </p:nvSpPr>
        <p:spPr>
          <a:xfrm>
            <a:off x="4860891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2" name="Rechteck 2061">
            <a:extLst>
              <a:ext uri="{FF2B5EF4-FFF2-40B4-BE49-F238E27FC236}">
                <a16:creationId xmlns:a16="http://schemas.microsoft.com/office/drawing/2014/main" id="{13A5406C-9F83-3622-69BB-F33BB2B8693B}"/>
              </a:ext>
            </a:extLst>
          </p:cNvPr>
          <p:cNvSpPr/>
          <p:nvPr/>
        </p:nvSpPr>
        <p:spPr>
          <a:xfrm>
            <a:off x="5276427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3" name="Rechteck 2062">
            <a:extLst>
              <a:ext uri="{FF2B5EF4-FFF2-40B4-BE49-F238E27FC236}">
                <a16:creationId xmlns:a16="http://schemas.microsoft.com/office/drawing/2014/main" id="{4E7E3189-AEE6-6E19-C54D-06815F18B108}"/>
              </a:ext>
            </a:extLst>
          </p:cNvPr>
          <p:cNvSpPr/>
          <p:nvPr/>
        </p:nvSpPr>
        <p:spPr>
          <a:xfrm>
            <a:off x="5691963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4" name="Rechteck 2063">
            <a:extLst>
              <a:ext uri="{FF2B5EF4-FFF2-40B4-BE49-F238E27FC236}">
                <a16:creationId xmlns:a16="http://schemas.microsoft.com/office/drawing/2014/main" id="{F48FCD2E-C282-505C-81BD-07914575904D}"/>
              </a:ext>
            </a:extLst>
          </p:cNvPr>
          <p:cNvSpPr/>
          <p:nvPr/>
        </p:nvSpPr>
        <p:spPr>
          <a:xfrm>
            <a:off x="6107499" y="6654850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1" name="Rechteck 2040">
            <a:extLst>
              <a:ext uri="{FF2B5EF4-FFF2-40B4-BE49-F238E27FC236}">
                <a16:creationId xmlns:a16="http://schemas.microsoft.com/office/drawing/2014/main" id="{68EFC106-7AA3-8166-4FF5-23AA0A3A6461}"/>
              </a:ext>
            </a:extLst>
          </p:cNvPr>
          <p:cNvSpPr/>
          <p:nvPr/>
        </p:nvSpPr>
        <p:spPr>
          <a:xfrm>
            <a:off x="4029819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2" name="Rechteck 2041">
            <a:extLst>
              <a:ext uri="{FF2B5EF4-FFF2-40B4-BE49-F238E27FC236}">
                <a16:creationId xmlns:a16="http://schemas.microsoft.com/office/drawing/2014/main" id="{22195CC0-93B0-507C-DFF8-8ABAD736B7F7}"/>
              </a:ext>
            </a:extLst>
          </p:cNvPr>
          <p:cNvSpPr/>
          <p:nvPr/>
        </p:nvSpPr>
        <p:spPr>
          <a:xfrm>
            <a:off x="4237587" y="6816733"/>
            <a:ext cx="111557" cy="11155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3" name="Rechteck 2042">
            <a:extLst>
              <a:ext uri="{FF2B5EF4-FFF2-40B4-BE49-F238E27FC236}">
                <a16:creationId xmlns:a16="http://schemas.microsoft.com/office/drawing/2014/main" id="{4F6023B7-B485-638E-D57D-C0794254BEED}"/>
              </a:ext>
            </a:extLst>
          </p:cNvPr>
          <p:cNvSpPr/>
          <p:nvPr/>
        </p:nvSpPr>
        <p:spPr>
          <a:xfrm>
            <a:off x="4653123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4" name="Rechteck 2043">
            <a:extLst>
              <a:ext uri="{FF2B5EF4-FFF2-40B4-BE49-F238E27FC236}">
                <a16:creationId xmlns:a16="http://schemas.microsoft.com/office/drawing/2014/main" id="{85E787B3-74EA-44E6-18F1-10A8D0548CE7}"/>
              </a:ext>
            </a:extLst>
          </p:cNvPr>
          <p:cNvSpPr/>
          <p:nvPr/>
        </p:nvSpPr>
        <p:spPr>
          <a:xfrm>
            <a:off x="5068659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5" name="Rechteck 2044">
            <a:extLst>
              <a:ext uri="{FF2B5EF4-FFF2-40B4-BE49-F238E27FC236}">
                <a16:creationId xmlns:a16="http://schemas.microsoft.com/office/drawing/2014/main" id="{ED4D7843-C6B8-6D61-8B12-F2334AC16D21}"/>
              </a:ext>
            </a:extLst>
          </p:cNvPr>
          <p:cNvSpPr/>
          <p:nvPr/>
        </p:nvSpPr>
        <p:spPr>
          <a:xfrm>
            <a:off x="5484195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6" name="Rechteck 2045">
            <a:extLst>
              <a:ext uri="{FF2B5EF4-FFF2-40B4-BE49-F238E27FC236}">
                <a16:creationId xmlns:a16="http://schemas.microsoft.com/office/drawing/2014/main" id="{171E3268-9574-70DD-324A-40CDE639D6F0}"/>
              </a:ext>
            </a:extLst>
          </p:cNvPr>
          <p:cNvSpPr/>
          <p:nvPr/>
        </p:nvSpPr>
        <p:spPr>
          <a:xfrm>
            <a:off x="5899731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7" name="Rechteck 2046">
            <a:extLst>
              <a:ext uri="{FF2B5EF4-FFF2-40B4-BE49-F238E27FC236}">
                <a16:creationId xmlns:a16="http://schemas.microsoft.com/office/drawing/2014/main" id="{9D8BD0B0-587B-8AC6-C472-47E9337269AB}"/>
              </a:ext>
            </a:extLst>
          </p:cNvPr>
          <p:cNvSpPr/>
          <p:nvPr/>
        </p:nvSpPr>
        <p:spPr>
          <a:xfrm>
            <a:off x="6315267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8" name="Rechteck 2047">
            <a:extLst>
              <a:ext uri="{FF2B5EF4-FFF2-40B4-BE49-F238E27FC236}">
                <a16:creationId xmlns:a16="http://schemas.microsoft.com/office/drawing/2014/main" id="{60DAFE4D-0067-B233-65B5-D10ACEE07647}"/>
              </a:ext>
            </a:extLst>
          </p:cNvPr>
          <p:cNvSpPr/>
          <p:nvPr/>
        </p:nvSpPr>
        <p:spPr>
          <a:xfrm>
            <a:off x="4445355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9" name="Rechteck 2048">
            <a:extLst>
              <a:ext uri="{FF2B5EF4-FFF2-40B4-BE49-F238E27FC236}">
                <a16:creationId xmlns:a16="http://schemas.microsoft.com/office/drawing/2014/main" id="{619A1E48-E359-F350-8E6C-E8AAC8B7AD54}"/>
              </a:ext>
            </a:extLst>
          </p:cNvPr>
          <p:cNvSpPr/>
          <p:nvPr/>
        </p:nvSpPr>
        <p:spPr>
          <a:xfrm>
            <a:off x="4860891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0" name="Rechteck 2049">
            <a:extLst>
              <a:ext uri="{FF2B5EF4-FFF2-40B4-BE49-F238E27FC236}">
                <a16:creationId xmlns:a16="http://schemas.microsoft.com/office/drawing/2014/main" id="{7CAE68D2-6FCD-5EFB-E1F5-B71376F64890}"/>
              </a:ext>
            </a:extLst>
          </p:cNvPr>
          <p:cNvSpPr/>
          <p:nvPr/>
        </p:nvSpPr>
        <p:spPr>
          <a:xfrm>
            <a:off x="5276427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1" name="Rechteck 2050">
            <a:extLst>
              <a:ext uri="{FF2B5EF4-FFF2-40B4-BE49-F238E27FC236}">
                <a16:creationId xmlns:a16="http://schemas.microsoft.com/office/drawing/2014/main" id="{966E660A-2F86-FEF0-1F38-BAA17AAE8306}"/>
              </a:ext>
            </a:extLst>
          </p:cNvPr>
          <p:cNvSpPr/>
          <p:nvPr/>
        </p:nvSpPr>
        <p:spPr>
          <a:xfrm>
            <a:off x="5691963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2" name="Rechteck 2051">
            <a:extLst>
              <a:ext uri="{FF2B5EF4-FFF2-40B4-BE49-F238E27FC236}">
                <a16:creationId xmlns:a16="http://schemas.microsoft.com/office/drawing/2014/main" id="{E847713E-8953-8F86-F928-ABDA3F27020C}"/>
              </a:ext>
            </a:extLst>
          </p:cNvPr>
          <p:cNvSpPr/>
          <p:nvPr/>
        </p:nvSpPr>
        <p:spPr>
          <a:xfrm>
            <a:off x="6107499" y="6816733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9" name="Rechteck 2028">
            <a:extLst>
              <a:ext uri="{FF2B5EF4-FFF2-40B4-BE49-F238E27FC236}">
                <a16:creationId xmlns:a16="http://schemas.microsoft.com/office/drawing/2014/main" id="{E0774A88-7B0D-1960-E662-01D439C93881}"/>
              </a:ext>
            </a:extLst>
          </p:cNvPr>
          <p:cNvSpPr/>
          <p:nvPr/>
        </p:nvSpPr>
        <p:spPr>
          <a:xfrm>
            <a:off x="4029819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0" name="Rechteck 2029">
            <a:extLst>
              <a:ext uri="{FF2B5EF4-FFF2-40B4-BE49-F238E27FC236}">
                <a16:creationId xmlns:a16="http://schemas.microsoft.com/office/drawing/2014/main" id="{FB5E73A8-20FF-43C6-334D-6EFDA8D4F7EA}"/>
              </a:ext>
            </a:extLst>
          </p:cNvPr>
          <p:cNvSpPr/>
          <p:nvPr/>
        </p:nvSpPr>
        <p:spPr>
          <a:xfrm>
            <a:off x="4237587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1" name="Rechteck 2030">
            <a:extLst>
              <a:ext uri="{FF2B5EF4-FFF2-40B4-BE49-F238E27FC236}">
                <a16:creationId xmlns:a16="http://schemas.microsoft.com/office/drawing/2014/main" id="{80DC41B8-AE52-EEBD-B51B-8AC05049A3FB}"/>
              </a:ext>
            </a:extLst>
          </p:cNvPr>
          <p:cNvSpPr/>
          <p:nvPr/>
        </p:nvSpPr>
        <p:spPr>
          <a:xfrm>
            <a:off x="4653123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2" name="Rechteck 2031">
            <a:extLst>
              <a:ext uri="{FF2B5EF4-FFF2-40B4-BE49-F238E27FC236}">
                <a16:creationId xmlns:a16="http://schemas.microsoft.com/office/drawing/2014/main" id="{D4144990-EBF9-9D76-6265-575C2F1F9619}"/>
              </a:ext>
            </a:extLst>
          </p:cNvPr>
          <p:cNvSpPr/>
          <p:nvPr/>
        </p:nvSpPr>
        <p:spPr>
          <a:xfrm>
            <a:off x="5068659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3" name="Rechteck 2032">
            <a:extLst>
              <a:ext uri="{FF2B5EF4-FFF2-40B4-BE49-F238E27FC236}">
                <a16:creationId xmlns:a16="http://schemas.microsoft.com/office/drawing/2014/main" id="{65097045-88E0-157C-E949-320A1BDA3839}"/>
              </a:ext>
            </a:extLst>
          </p:cNvPr>
          <p:cNvSpPr/>
          <p:nvPr/>
        </p:nvSpPr>
        <p:spPr>
          <a:xfrm>
            <a:off x="5484195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4" name="Rechteck 2033">
            <a:extLst>
              <a:ext uri="{FF2B5EF4-FFF2-40B4-BE49-F238E27FC236}">
                <a16:creationId xmlns:a16="http://schemas.microsoft.com/office/drawing/2014/main" id="{EAE9219B-C1E6-1AB1-2F5A-EDA788450E5E}"/>
              </a:ext>
            </a:extLst>
          </p:cNvPr>
          <p:cNvSpPr/>
          <p:nvPr/>
        </p:nvSpPr>
        <p:spPr>
          <a:xfrm>
            <a:off x="5899731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5" name="Rechteck 2034">
            <a:extLst>
              <a:ext uri="{FF2B5EF4-FFF2-40B4-BE49-F238E27FC236}">
                <a16:creationId xmlns:a16="http://schemas.microsoft.com/office/drawing/2014/main" id="{B3813EBF-2DCF-5D1E-9962-64ABDEFF3F11}"/>
              </a:ext>
            </a:extLst>
          </p:cNvPr>
          <p:cNvSpPr/>
          <p:nvPr/>
        </p:nvSpPr>
        <p:spPr>
          <a:xfrm>
            <a:off x="6315267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6" name="Rechteck 2035">
            <a:extLst>
              <a:ext uri="{FF2B5EF4-FFF2-40B4-BE49-F238E27FC236}">
                <a16:creationId xmlns:a16="http://schemas.microsoft.com/office/drawing/2014/main" id="{808ADA49-D4D7-F531-027E-09A716867BD6}"/>
              </a:ext>
            </a:extLst>
          </p:cNvPr>
          <p:cNvSpPr/>
          <p:nvPr/>
        </p:nvSpPr>
        <p:spPr>
          <a:xfrm>
            <a:off x="4445355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7" name="Rechteck 2036">
            <a:extLst>
              <a:ext uri="{FF2B5EF4-FFF2-40B4-BE49-F238E27FC236}">
                <a16:creationId xmlns:a16="http://schemas.microsoft.com/office/drawing/2014/main" id="{2B50CDA6-2BF9-6A8E-4690-40638DF3B8C1}"/>
              </a:ext>
            </a:extLst>
          </p:cNvPr>
          <p:cNvSpPr/>
          <p:nvPr/>
        </p:nvSpPr>
        <p:spPr>
          <a:xfrm>
            <a:off x="4860891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8" name="Rechteck 2037">
            <a:extLst>
              <a:ext uri="{FF2B5EF4-FFF2-40B4-BE49-F238E27FC236}">
                <a16:creationId xmlns:a16="http://schemas.microsoft.com/office/drawing/2014/main" id="{0D1B43A0-CA6F-B227-3895-80A5DA4AA1D8}"/>
              </a:ext>
            </a:extLst>
          </p:cNvPr>
          <p:cNvSpPr/>
          <p:nvPr/>
        </p:nvSpPr>
        <p:spPr>
          <a:xfrm>
            <a:off x="5276427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9" name="Rechteck 2038">
            <a:extLst>
              <a:ext uri="{FF2B5EF4-FFF2-40B4-BE49-F238E27FC236}">
                <a16:creationId xmlns:a16="http://schemas.microsoft.com/office/drawing/2014/main" id="{A3A7A038-D927-AA02-4E77-65B811D6DFC9}"/>
              </a:ext>
            </a:extLst>
          </p:cNvPr>
          <p:cNvSpPr/>
          <p:nvPr/>
        </p:nvSpPr>
        <p:spPr>
          <a:xfrm>
            <a:off x="5691963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0" name="Rechteck 2039">
            <a:extLst>
              <a:ext uri="{FF2B5EF4-FFF2-40B4-BE49-F238E27FC236}">
                <a16:creationId xmlns:a16="http://schemas.microsoft.com/office/drawing/2014/main" id="{DA052E48-7373-7EB4-F884-070774CE088D}"/>
              </a:ext>
            </a:extLst>
          </p:cNvPr>
          <p:cNvSpPr/>
          <p:nvPr/>
        </p:nvSpPr>
        <p:spPr>
          <a:xfrm>
            <a:off x="6107499" y="6978616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7" name="Rechteck 2016">
            <a:extLst>
              <a:ext uri="{FF2B5EF4-FFF2-40B4-BE49-F238E27FC236}">
                <a16:creationId xmlns:a16="http://schemas.microsoft.com/office/drawing/2014/main" id="{F28CF872-2435-36FE-6C68-9AF2EED84B42}"/>
              </a:ext>
            </a:extLst>
          </p:cNvPr>
          <p:cNvSpPr/>
          <p:nvPr/>
        </p:nvSpPr>
        <p:spPr>
          <a:xfrm>
            <a:off x="4029819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8" name="Rechteck 2017">
            <a:extLst>
              <a:ext uri="{FF2B5EF4-FFF2-40B4-BE49-F238E27FC236}">
                <a16:creationId xmlns:a16="http://schemas.microsoft.com/office/drawing/2014/main" id="{698B3539-8141-2B38-C525-75179C12CC79}"/>
              </a:ext>
            </a:extLst>
          </p:cNvPr>
          <p:cNvSpPr/>
          <p:nvPr/>
        </p:nvSpPr>
        <p:spPr>
          <a:xfrm>
            <a:off x="4237587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9" name="Rechteck 2018">
            <a:extLst>
              <a:ext uri="{FF2B5EF4-FFF2-40B4-BE49-F238E27FC236}">
                <a16:creationId xmlns:a16="http://schemas.microsoft.com/office/drawing/2014/main" id="{6296ED76-54DE-73A9-2EDD-7E116C6BFFA4}"/>
              </a:ext>
            </a:extLst>
          </p:cNvPr>
          <p:cNvSpPr/>
          <p:nvPr/>
        </p:nvSpPr>
        <p:spPr>
          <a:xfrm>
            <a:off x="4653123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0" name="Rechteck 2019">
            <a:extLst>
              <a:ext uri="{FF2B5EF4-FFF2-40B4-BE49-F238E27FC236}">
                <a16:creationId xmlns:a16="http://schemas.microsoft.com/office/drawing/2014/main" id="{12314593-DF57-E5EB-9C65-A8641A9A2899}"/>
              </a:ext>
            </a:extLst>
          </p:cNvPr>
          <p:cNvSpPr/>
          <p:nvPr/>
        </p:nvSpPr>
        <p:spPr>
          <a:xfrm>
            <a:off x="5068659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1" name="Rechteck 2020">
            <a:extLst>
              <a:ext uri="{FF2B5EF4-FFF2-40B4-BE49-F238E27FC236}">
                <a16:creationId xmlns:a16="http://schemas.microsoft.com/office/drawing/2014/main" id="{80E0128A-6C18-BCA4-9E23-C7C48E1D96F3}"/>
              </a:ext>
            </a:extLst>
          </p:cNvPr>
          <p:cNvSpPr/>
          <p:nvPr/>
        </p:nvSpPr>
        <p:spPr>
          <a:xfrm>
            <a:off x="5484195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2" name="Rechteck 2021">
            <a:extLst>
              <a:ext uri="{FF2B5EF4-FFF2-40B4-BE49-F238E27FC236}">
                <a16:creationId xmlns:a16="http://schemas.microsoft.com/office/drawing/2014/main" id="{CFAB8BAD-6502-4A01-13D5-2B6848B4B37F}"/>
              </a:ext>
            </a:extLst>
          </p:cNvPr>
          <p:cNvSpPr/>
          <p:nvPr/>
        </p:nvSpPr>
        <p:spPr>
          <a:xfrm>
            <a:off x="5899731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3" name="Rechteck 2022">
            <a:extLst>
              <a:ext uri="{FF2B5EF4-FFF2-40B4-BE49-F238E27FC236}">
                <a16:creationId xmlns:a16="http://schemas.microsoft.com/office/drawing/2014/main" id="{0764DFAA-4F0F-D72F-EED5-7096A07F6A2B}"/>
              </a:ext>
            </a:extLst>
          </p:cNvPr>
          <p:cNvSpPr/>
          <p:nvPr/>
        </p:nvSpPr>
        <p:spPr>
          <a:xfrm>
            <a:off x="6315267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4" name="Rechteck 2023">
            <a:extLst>
              <a:ext uri="{FF2B5EF4-FFF2-40B4-BE49-F238E27FC236}">
                <a16:creationId xmlns:a16="http://schemas.microsoft.com/office/drawing/2014/main" id="{DD79F0FC-9DCB-1E80-40D9-E0B8BB0257DC}"/>
              </a:ext>
            </a:extLst>
          </p:cNvPr>
          <p:cNvSpPr/>
          <p:nvPr/>
        </p:nvSpPr>
        <p:spPr>
          <a:xfrm>
            <a:off x="4445355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5" name="Rechteck 2024">
            <a:extLst>
              <a:ext uri="{FF2B5EF4-FFF2-40B4-BE49-F238E27FC236}">
                <a16:creationId xmlns:a16="http://schemas.microsoft.com/office/drawing/2014/main" id="{3B541D0E-5181-5901-9C8A-7484E12A8389}"/>
              </a:ext>
            </a:extLst>
          </p:cNvPr>
          <p:cNvSpPr/>
          <p:nvPr/>
        </p:nvSpPr>
        <p:spPr>
          <a:xfrm>
            <a:off x="4860891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6" name="Rechteck 2025">
            <a:extLst>
              <a:ext uri="{FF2B5EF4-FFF2-40B4-BE49-F238E27FC236}">
                <a16:creationId xmlns:a16="http://schemas.microsoft.com/office/drawing/2014/main" id="{13C352F2-9301-968B-9081-F932F3CE5974}"/>
              </a:ext>
            </a:extLst>
          </p:cNvPr>
          <p:cNvSpPr/>
          <p:nvPr/>
        </p:nvSpPr>
        <p:spPr>
          <a:xfrm>
            <a:off x="5276427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7" name="Rechteck 2026">
            <a:extLst>
              <a:ext uri="{FF2B5EF4-FFF2-40B4-BE49-F238E27FC236}">
                <a16:creationId xmlns:a16="http://schemas.microsoft.com/office/drawing/2014/main" id="{683AB296-521A-BCE1-B764-1D9E1A03D6F0}"/>
              </a:ext>
            </a:extLst>
          </p:cNvPr>
          <p:cNvSpPr/>
          <p:nvPr/>
        </p:nvSpPr>
        <p:spPr>
          <a:xfrm>
            <a:off x="5691963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8" name="Rechteck 2027">
            <a:extLst>
              <a:ext uri="{FF2B5EF4-FFF2-40B4-BE49-F238E27FC236}">
                <a16:creationId xmlns:a16="http://schemas.microsoft.com/office/drawing/2014/main" id="{A79A8430-6C78-8098-DEC7-493B127CA988}"/>
              </a:ext>
            </a:extLst>
          </p:cNvPr>
          <p:cNvSpPr/>
          <p:nvPr/>
        </p:nvSpPr>
        <p:spPr>
          <a:xfrm>
            <a:off x="6107499" y="7140499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5" name="Rechteck 2004">
            <a:extLst>
              <a:ext uri="{FF2B5EF4-FFF2-40B4-BE49-F238E27FC236}">
                <a16:creationId xmlns:a16="http://schemas.microsoft.com/office/drawing/2014/main" id="{14B7DB37-4F51-6D1B-848A-BD8559E2D659}"/>
              </a:ext>
            </a:extLst>
          </p:cNvPr>
          <p:cNvSpPr/>
          <p:nvPr/>
        </p:nvSpPr>
        <p:spPr>
          <a:xfrm>
            <a:off x="4029819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6" name="Rechteck 2005">
            <a:extLst>
              <a:ext uri="{FF2B5EF4-FFF2-40B4-BE49-F238E27FC236}">
                <a16:creationId xmlns:a16="http://schemas.microsoft.com/office/drawing/2014/main" id="{C4530C54-2B16-98CF-FB0C-B106E5BB8BB2}"/>
              </a:ext>
            </a:extLst>
          </p:cNvPr>
          <p:cNvSpPr/>
          <p:nvPr/>
        </p:nvSpPr>
        <p:spPr>
          <a:xfrm>
            <a:off x="4237587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7" name="Rechteck 2006">
            <a:extLst>
              <a:ext uri="{FF2B5EF4-FFF2-40B4-BE49-F238E27FC236}">
                <a16:creationId xmlns:a16="http://schemas.microsoft.com/office/drawing/2014/main" id="{4A812D75-A1C6-4932-82F9-E75FF4E95642}"/>
              </a:ext>
            </a:extLst>
          </p:cNvPr>
          <p:cNvSpPr/>
          <p:nvPr/>
        </p:nvSpPr>
        <p:spPr>
          <a:xfrm>
            <a:off x="4653123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8" name="Rechteck 2007">
            <a:extLst>
              <a:ext uri="{FF2B5EF4-FFF2-40B4-BE49-F238E27FC236}">
                <a16:creationId xmlns:a16="http://schemas.microsoft.com/office/drawing/2014/main" id="{94B756B8-F58A-8882-1FA8-88B873796263}"/>
              </a:ext>
            </a:extLst>
          </p:cNvPr>
          <p:cNvSpPr/>
          <p:nvPr/>
        </p:nvSpPr>
        <p:spPr>
          <a:xfrm>
            <a:off x="5068659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9" name="Rechteck 2008">
            <a:extLst>
              <a:ext uri="{FF2B5EF4-FFF2-40B4-BE49-F238E27FC236}">
                <a16:creationId xmlns:a16="http://schemas.microsoft.com/office/drawing/2014/main" id="{F0C1D95D-E275-EAAA-C03E-4A92A35E6FB8}"/>
              </a:ext>
            </a:extLst>
          </p:cNvPr>
          <p:cNvSpPr/>
          <p:nvPr/>
        </p:nvSpPr>
        <p:spPr>
          <a:xfrm>
            <a:off x="5484195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0" name="Rechteck 2009">
            <a:extLst>
              <a:ext uri="{FF2B5EF4-FFF2-40B4-BE49-F238E27FC236}">
                <a16:creationId xmlns:a16="http://schemas.microsoft.com/office/drawing/2014/main" id="{A44297F6-3845-D473-81BC-3D29FBC095EE}"/>
              </a:ext>
            </a:extLst>
          </p:cNvPr>
          <p:cNvSpPr/>
          <p:nvPr/>
        </p:nvSpPr>
        <p:spPr>
          <a:xfrm>
            <a:off x="5899731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1" name="Rechteck 2010">
            <a:extLst>
              <a:ext uri="{FF2B5EF4-FFF2-40B4-BE49-F238E27FC236}">
                <a16:creationId xmlns:a16="http://schemas.microsoft.com/office/drawing/2014/main" id="{8A238596-0744-0C8C-084C-CAB45B9ADA31}"/>
              </a:ext>
            </a:extLst>
          </p:cNvPr>
          <p:cNvSpPr/>
          <p:nvPr/>
        </p:nvSpPr>
        <p:spPr>
          <a:xfrm>
            <a:off x="6315267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2" name="Rechteck 2011">
            <a:extLst>
              <a:ext uri="{FF2B5EF4-FFF2-40B4-BE49-F238E27FC236}">
                <a16:creationId xmlns:a16="http://schemas.microsoft.com/office/drawing/2014/main" id="{5D818591-C1BE-285A-A3D2-0F986B27F347}"/>
              </a:ext>
            </a:extLst>
          </p:cNvPr>
          <p:cNvSpPr/>
          <p:nvPr/>
        </p:nvSpPr>
        <p:spPr>
          <a:xfrm>
            <a:off x="4445355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3" name="Rechteck 2012">
            <a:extLst>
              <a:ext uri="{FF2B5EF4-FFF2-40B4-BE49-F238E27FC236}">
                <a16:creationId xmlns:a16="http://schemas.microsoft.com/office/drawing/2014/main" id="{6B4E5768-68F6-E696-F92C-062A61BB5832}"/>
              </a:ext>
            </a:extLst>
          </p:cNvPr>
          <p:cNvSpPr/>
          <p:nvPr/>
        </p:nvSpPr>
        <p:spPr>
          <a:xfrm>
            <a:off x="4860891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4" name="Rechteck 2013">
            <a:extLst>
              <a:ext uri="{FF2B5EF4-FFF2-40B4-BE49-F238E27FC236}">
                <a16:creationId xmlns:a16="http://schemas.microsoft.com/office/drawing/2014/main" id="{373EB671-26D9-3C59-1590-6E077C789A1B}"/>
              </a:ext>
            </a:extLst>
          </p:cNvPr>
          <p:cNvSpPr/>
          <p:nvPr/>
        </p:nvSpPr>
        <p:spPr>
          <a:xfrm>
            <a:off x="5276427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5" name="Rechteck 2014">
            <a:extLst>
              <a:ext uri="{FF2B5EF4-FFF2-40B4-BE49-F238E27FC236}">
                <a16:creationId xmlns:a16="http://schemas.microsoft.com/office/drawing/2014/main" id="{EB61D90F-7449-2CAB-A712-B2A99B8A05FD}"/>
              </a:ext>
            </a:extLst>
          </p:cNvPr>
          <p:cNvSpPr/>
          <p:nvPr/>
        </p:nvSpPr>
        <p:spPr>
          <a:xfrm>
            <a:off x="5691963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6" name="Rechteck 2015">
            <a:extLst>
              <a:ext uri="{FF2B5EF4-FFF2-40B4-BE49-F238E27FC236}">
                <a16:creationId xmlns:a16="http://schemas.microsoft.com/office/drawing/2014/main" id="{FE5959DE-1C22-039B-FE9B-DA15AAD3E0A3}"/>
              </a:ext>
            </a:extLst>
          </p:cNvPr>
          <p:cNvSpPr/>
          <p:nvPr/>
        </p:nvSpPr>
        <p:spPr>
          <a:xfrm>
            <a:off x="6107499" y="7302382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3" name="Rechteck 1992">
            <a:extLst>
              <a:ext uri="{FF2B5EF4-FFF2-40B4-BE49-F238E27FC236}">
                <a16:creationId xmlns:a16="http://schemas.microsoft.com/office/drawing/2014/main" id="{4C0AC989-2ED5-9919-E974-1FFFDEFCB9A2}"/>
              </a:ext>
            </a:extLst>
          </p:cNvPr>
          <p:cNvSpPr/>
          <p:nvPr/>
        </p:nvSpPr>
        <p:spPr>
          <a:xfrm>
            <a:off x="4029819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4" name="Rechteck 1993">
            <a:extLst>
              <a:ext uri="{FF2B5EF4-FFF2-40B4-BE49-F238E27FC236}">
                <a16:creationId xmlns:a16="http://schemas.microsoft.com/office/drawing/2014/main" id="{2B9622AA-9197-9C13-9206-CC8AB2EBEC24}"/>
              </a:ext>
            </a:extLst>
          </p:cNvPr>
          <p:cNvSpPr/>
          <p:nvPr/>
        </p:nvSpPr>
        <p:spPr>
          <a:xfrm>
            <a:off x="4237587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5" name="Rechteck 1994">
            <a:extLst>
              <a:ext uri="{FF2B5EF4-FFF2-40B4-BE49-F238E27FC236}">
                <a16:creationId xmlns:a16="http://schemas.microsoft.com/office/drawing/2014/main" id="{3F0C00B5-5321-490E-1AC2-9550BA3FFFB5}"/>
              </a:ext>
            </a:extLst>
          </p:cNvPr>
          <p:cNvSpPr/>
          <p:nvPr/>
        </p:nvSpPr>
        <p:spPr>
          <a:xfrm>
            <a:off x="4653123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6" name="Rechteck 1995">
            <a:extLst>
              <a:ext uri="{FF2B5EF4-FFF2-40B4-BE49-F238E27FC236}">
                <a16:creationId xmlns:a16="http://schemas.microsoft.com/office/drawing/2014/main" id="{36500E2D-ECF0-F8FC-5EB6-76C7EF0CA018}"/>
              </a:ext>
            </a:extLst>
          </p:cNvPr>
          <p:cNvSpPr/>
          <p:nvPr/>
        </p:nvSpPr>
        <p:spPr>
          <a:xfrm>
            <a:off x="5068659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7" name="Rechteck 1996">
            <a:extLst>
              <a:ext uri="{FF2B5EF4-FFF2-40B4-BE49-F238E27FC236}">
                <a16:creationId xmlns:a16="http://schemas.microsoft.com/office/drawing/2014/main" id="{EF0B0542-90B7-4573-073B-32F83EBD90B3}"/>
              </a:ext>
            </a:extLst>
          </p:cNvPr>
          <p:cNvSpPr/>
          <p:nvPr/>
        </p:nvSpPr>
        <p:spPr>
          <a:xfrm>
            <a:off x="5484195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8" name="Rechteck 1997">
            <a:extLst>
              <a:ext uri="{FF2B5EF4-FFF2-40B4-BE49-F238E27FC236}">
                <a16:creationId xmlns:a16="http://schemas.microsoft.com/office/drawing/2014/main" id="{871B1CCA-852C-3BED-6E6C-81F57E1FBA20}"/>
              </a:ext>
            </a:extLst>
          </p:cNvPr>
          <p:cNvSpPr/>
          <p:nvPr/>
        </p:nvSpPr>
        <p:spPr>
          <a:xfrm>
            <a:off x="5899731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9" name="Rechteck 1998">
            <a:extLst>
              <a:ext uri="{FF2B5EF4-FFF2-40B4-BE49-F238E27FC236}">
                <a16:creationId xmlns:a16="http://schemas.microsoft.com/office/drawing/2014/main" id="{F24CB27B-7534-18DF-A53C-8847AE286BBC}"/>
              </a:ext>
            </a:extLst>
          </p:cNvPr>
          <p:cNvSpPr/>
          <p:nvPr/>
        </p:nvSpPr>
        <p:spPr>
          <a:xfrm>
            <a:off x="6315267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0" name="Rechteck 1999">
            <a:extLst>
              <a:ext uri="{FF2B5EF4-FFF2-40B4-BE49-F238E27FC236}">
                <a16:creationId xmlns:a16="http://schemas.microsoft.com/office/drawing/2014/main" id="{B4BCF614-1FFF-8D17-0AAB-D687AEC18CC4}"/>
              </a:ext>
            </a:extLst>
          </p:cNvPr>
          <p:cNvSpPr/>
          <p:nvPr/>
        </p:nvSpPr>
        <p:spPr>
          <a:xfrm>
            <a:off x="4445355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1" name="Rechteck 2000">
            <a:extLst>
              <a:ext uri="{FF2B5EF4-FFF2-40B4-BE49-F238E27FC236}">
                <a16:creationId xmlns:a16="http://schemas.microsoft.com/office/drawing/2014/main" id="{846101B0-BA14-F493-7A04-361328204E85}"/>
              </a:ext>
            </a:extLst>
          </p:cNvPr>
          <p:cNvSpPr/>
          <p:nvPr/>
        </p:nvSpPr>
        <p:spPr>
          <a:xfrm>
            <a:off x="4860891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2" name="Rechteck 2001">
            <a:extLst>
              <a:ext uri="{FF2B5EF4-FFF2-40B4-BE49-F238E27FC236}">
                <a16:creationId xmlns:a16="http://schemas.microsoft.com/office/drawing/2014/main" id="{2E45F418-DBE4-FB5C-4EF4-9D9A17371F1F}"/>
              </a:ext>
            </a:extLst>
          </p:cNvPr>
          <p:cNvSpPr/>
          <p:nvPr/>
        </p:nvSpPr>
        <p:spPr>
          <a:xfrm>
            <a:off x="5276427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3" name="Rechteck 2002">
            <a:extLst>
              <a:ext uri="{FF2B5EF4-FFF2-40B4-BE49-F238E27FC236}">
                <a16:creationId xmlns:a16="http://schemas.microsoft.com/office/drawing/2014/main" id="{213C7631-91CE-8C2C-7750-56941E9100B7}"/>
              </a:ext>
            </a:extLst>
          </p:cNvPr>
          <p:cNvSpPr/>
          <p:nvPr/>
        </p:nvSpPr>
        <p:spPr>
          <a:xfrm>
            <a:off x="5691963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4" name="Rechteck 2003">
            <a:extLst>
              <a:ext uri="{FF2B5EF4-FFF2-40B4-BE49-F238E27FC236}">
                <a16:creationId xmlns:a16="http://schemas.microsoft.com/office/drawing/2014/main" id="{171ED100-1EB6-5E9F-CA1E-3CEDFE32B798}"/>
              </a:ext>
            </a:extLst>
          </p:cNvPr>
          <p:cNvSpPr/>
          <p:nvPr/>
        </p:nvSpPr>
        <p:spPr>
          <a:xfrm>
            <a:off x="6107499" y="7464265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1" name="Rechteck 1980">
            <a:extLst>
              <a:ext uri="{FF2B5EF4-FFF2-40B4-BE49-F238E27FC236}">
                <a16:creationId xmlns:a16="http://schemas.microsoft.com/office/drawing/2014/main" id="{BB84E767-D10D-E2EC-4B53-CC367CFEACEE}"/>
              </a:ext>
            </a:extLst>
          </p:cNvPr>
          <p:cNvSpPr/>
          <p:nvPr/>
        </p:nvSpPr>
        <p:spPr>
          <a:xfrm>
            <a:off x="4029819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2" name="Rechteck 1981">
            <a:extLst>
              <a:ext uri="{FF2B5EF4-FFF2-40B4-BE49-F238E27FC236}">
                <a16:creationId xmlns:a16="http://schemas.microsoft.com/office/drawing/2014/main" id="{F4247A6D-28D6-45E1-5337-9FC9A3A13BB9}"/>
              </a:ext>
            </a:extLst>
          </p:cNvPr>
          <p:cNvSpPr/>
          <p:nvPr/>
        </p:nvSpPr>
        <p:spPr>
          <a:xfrm>
            <a:off x="4237587" y="7626148"/>
            <a:ext cx="111557" cy="11155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3" name="Rechteck 1982">
            <a:extLst>
              <a:ext uri="{FF2B5EF4-FFF2-40B4-BE49-F238E27FC236}">
                <a16:creationId xmlns:a16="http://schemas.microsoft.com/office/drawing/2014/main" id="{D9AEFDC5-8B2C-6BAE-4A7D-C2DFFB79BFA8}"/>
              </a:ext>
            </a:extLst>
          </p:cNvPr>
          <p:cNvSpPr/>
          <p:nvPr/>
        </p:nvSpPr>
        <p:spPr>
          <a:xfrm>
            <a:off x="4653123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4" name="Rechteck 1983">
            <a:extLst>
              <a:ext uri="{FF2B5EF4-FFF2-40B4-BE49-F238E27FC236}">
                <a16:creationId xmlns:a16="http://schemas.microsoft.com/office/drawing/2014/main" id="{536F30E1-D6CB-9F82-19AB-759A5633B846}"/>
              </a:ext>
            </a:extLst>
          </p:cNvPr>
          <p:cNvSpPr/>
          <p:nvPr/>
        </p:nvSpPr>
        <p:spPr>
          <a:xfrm>
            <a:off x="5068659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5" name="Rechteck 1984">
            <a:extLst>
              <a:ext uri="{FF2B5EF4-FFF2-40B4-BE49-F238E27FC236}">
                <a16:creationId xmlns:a16="http://schemas.microsoft.com/office/drawing/2014/main" id="{5D6C1657-2C74-8000-6EC4-161DCF0E5741}"/>
              </a:ext>
            </a:extLst>
          </p:cNvPr>
          <p:cNvSpPr/>
          <p:nvPr/>
        </p:nvSpPr>
        <p:spPr>
          <a:xfrm>
            <a:off x="5484195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6" name="Rechteck 1985">
            <a:extLst>
              <a:ext uri="{FF2B5EF4-FFF2-40B4-BE49-F238E27FC236}">
                <a16:creationId xmlns:a16="http://schemas.microsoft.com/office/drawing/2014/main" id="{79158639-6B70-8BFF-49C6-5B6CC747A68E}"/>
              </a:ext>
            </a:extLst>
          </p:cNvPr>
          <p:cNvSpPr/>
          <p:nvPr/>
        </p:nvSpPr>
        <p:spPr>
          <a:xfrm>
            <a:off x="5899731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7" name="Rechteck 1986">
            <a:extLst>
              <a:ext uri="{FF2B5EF4-FFF2-40B4-BE49-F238E27FC236}">
                <a16:creationId xmlns:a16="http://schemas.microsoft.com/office/drawing/2014/main" id="{E519C7AE-96EA-4A71-B787-5E7DA7B2E7D2}"/>
              </a:ext>
            </a:extLst>
          </p:cNvPr>
          <p:cNvSpPr/>
          <p:nvPr/>
        </p:nvSpPr>
        <p:spPr>
          <a:xfrm>
            <a:off x="6315267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8" name="Rechteck 1987">
            <a:extLst>
              <a:ext uri="{FF2B5EF4-FFF2-40B4-BE49-F238E27FC236}">
                <a16:creationId xmlns:a16="http://schemas.microsoft.com/office/drawing/2014/main" id="{8667DAAF-2A4F-1C98-1B86-E478815B2D55}"/>
              </a:ext>
            </a:extLst>
          </p:cNvPr>
          <p:cNvSpPr/>
          <p:nvPr/>
        </p:nvSpPr>
        <p:spPr>
          <a:xfrm>
            <a:off x="4445355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9" name="Rechteck 1988">
            <a:extLst>
              <a:ext uri="{FF2B5EF4-FFF2-40B4-BE49-F238E27FC236}">
                <a16:creationId xmlns:a16="http://schemas.microsoft.com/office/drawing/2014/main" id="{0B3C0ECC-4255-3A6C-6EE0-A239D307E0F0}"/>
              </a:ext>
            </a:extLst>
          </p:cNvPr>
          <p:cNvSpPr/>
          <p:nvPr/>
        </p:nvSpPr>
        <p:spPr>
          <a:xfrm>
            <a:off x="4860891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0" name="Rechteck 1989">
            <a:extLst>
              <a:ext uri="{FF2B5EF4-FFF2-40B4-BE49-F238E27FC236}">
                <a16:creationId xmlns:a16="http://schemas.microsoft.com/office/drawing/2014/main" id="{F3910744-31C3-2869-B2EE-3D3054A02C71}"/>
              </a:ext>
            </a:extLst>
          </p:cNvPr>
          <p:cNvSpPr/>
          <p:nvPr/>
        </p:nvSpPr>
        <p:spPr>
          <a:xfrm>
            <a:off x="5276427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1" name="Rechteck 1990">
            <a:extLst>
              <a:ext uri="{FF2B5EF4-FFF2-40B4-BE49-F238E27FC236}">
                <a16:creationId xmlns:a16="http://schemas.microsoft.com/office/drawing/2014/main" id="{1001B59D-0E84-A218-68EB-42A78EADA02D}"/>
              </a:ext>
            </a:extLst>
          </p:cNvPr>
          <p:cNvSpPr/>
          <p:nvPr/>
        </p:nvSpPr>
        <p:spPr>
          <a:xfrm>
            <a:off x="5691963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2" name="Rechteck 1991">
            <a:extLst>
              <a:ext uri="{FF2B5EF4-FFF2-40B4-BE49-F238E27FC236}">
                <a16:creationId xmlns:a16="http://schemas.microsoft.com/office/drawing/2014/main" id="{C684959F-6D6F-7017-0A73-F11F9D6F627E}"/>
              </a:ext>
            </a:extLst>
          </p:cNvPr>
          <p:cNvSpPr/>
          <p:nvPr/>
        </p:nvSpPr>
        <p:spPr>
          <a:xfrm>
            <a:off x="6107499" y="762614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69" name="Rechteck 1968">
            <a:extLst>
              <a:ext uri="{FF2B5EF4-FFF2-40B4-BE49-F238E27FC236}">
                <a16:creationId xmlns:a16="http://schemas.microsoft.com/office/drawing/2014/main" id="{AC666C4B-97C1-3FCA-C308-10F58F477554}"/>
              </a:ext>
            </a:extLst>
          </p:cNvPr>
          <p:cNvSpPr/>
          <p:nvPr/>
        </p:nvSpPr>
        <p:spPr>
          <a:xfrm>
            <a:off x="4029819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0" name="Rechteck 1969">
            <a:extLst>
              <a:ext uri="{FF2B5EF4-FFF2-40B4-BE49-F238E27FC236}">
                <a16:creationId xmlns:a16="http://schemas.microsoft.com/office/drawing/2014/main" id="{A23FE593-B4C9-C976-CEA4-8ADBD069CF05}"/>
              </a:ext>
            </a:extLst>
          </p:cNvPr>
          <p:cNvSpPr/>
          <p:nvPr/>
        </p:nvSpPr>
        <p:spPr>
          <a:xfrm>
            <a:off x="4237587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1" name="Rechteck 1970">
            <a:extLst>
              <a:ext uri="{FF2B5EF4-FFF2-40B4-BE49-F238E27FC236}">
                <a16:creationId xmlns:a16="http://schemas.microsoft.com/office/drawing/2014/main" id="{AB93EB93-E945-50E2-9395-CBF2C11CE2AD}"/>
              </a:ext>
            </a:extLst>
          </p:cNvPr>
          <p:cNvSpPr/>
          <p:nvPr/>
        </p:nvSpPr>
        <p:spPr>
          <a:xfrm>
            <a:off x="4653123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2" name="Rechteck 1971">
            <a:extLst>
              <a:ext uri="{FF2B5EF4-FFF2-40B4-BE49-F238E27FC236}">
                <a16:creationId xmlns:a16="http://schemas.microsoft.com/office/drawing/2014/main" id="{C5C6E9D1-FB60-ED13-9929-349463553BE3}"/>
              </a:ext>
            </a:extLst>
          </p:cNvPr>
          <p:cNvSpPr/>
          <p:nvPr/>
        </p:nvSpPr>
        <p:spPr>
          <a:xfrm>
            <a:off x="5068659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3" name="Rechteck 1972">
            <a:extLst>
              <a:ext uri="{FF2B5EF4-FFF2-40B4-BE49-F238E27FC236}">
                <a16:creationId xmlns:a16="http://schemas.microsoft.com/office/drawing/2014/main" id="{F7C334A9-18A0-973A-E9FB-351AA95D17B4}"/>
              </a:ext>
            </a:extLst>
          </p:cNvPr>
          <p:cNvSpPr/>
          <p:nvPr/>
        </p:nvSpPr>
        <p:spPr>
          <a:xfrm>
            <a:off x="5484195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4" name="Rechteck 1973">
            <a:extLst>
              <a:ext uri="{FF2B5EF4-FFF2-40B4-BE49-F238E27FC236}">
                <a16:creationId xmlns:a16="http://schemas.microsoft.com/office/drawing/2014/main" id="{4C0BBFB5-B7D3-5B1A-7952-3E3EE8DA838F}"/>
              </a:ext>
            </a:extLst>
          </p:cNvPr>
          <p:cNvSpPr/>
          <p:nvPr/>
        </p:nvSpPr>
        <p:spPr>
          <a:xfrm>
            <a:off x="5899731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5" name="Rechteck 1974">
            <a:extLst>
              <a:ext uri="{FF2B5EF4-FFF2-40B4-BE49-F238E27FC236}">
                <a16:creationId xmlns:a16="http://schemas.microsoft.com/office/drawing/2014/main" id="{DE77E9F9-5265-C659-B1F2-AEB75E4D0699}"/>
              </a:ext>
            </a:extLst>
          </p:cNvPr>
          <p:cNvSpPr/>
          <p:nvPr/>
        </p:nvSpPr>
        <p:spPr>
          <a:xfrm>
            <a:off x="6315267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6" name="Rechteck 1975">
            <a:extLst>
              <a:ext uri="{FF2B5EF4-FFF2-40B4-BE49-F238E27FC236}">
                <a16:creationId xmlns:a16="http://schemas.microsoft.com/office/drawing/2014/main" id="{9EAA5524-F2DE-0E24-44E2-A4EE3A10BF2E}"/>
              </a:ext>
            </a:extLst>
          </p:cNvPr>
          <p:cNvSpPr/>
          <p:nvPr/>
        </p:nvSpPr>
        <p:spPr>
          <a:xfrm>
            <a:off x="4445355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7" name="Rechteck 1976">
            <a:extLst>
              <a:ext uri="{FF2B5EF4-FFF2-40B4-BE49-F238E27FC236}">
                <a16:creationId xmlns:a16="http://schemas.microsoft.com/office/drawing/2014/main" id="{E7AF6804-B93E-FD95-3666-778D9611F4B4}"/>
              </a:ext>
            </a:extLst>
          </p:cNvPr>
          <p:cNvSpPr/>
          <p:nvPr/>
        </p:nvSpPr>
        <p:spPr>
          <a:xfrm>
            <a:off x="4860891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8" name="Rechteck 1977">
            <a:extLst>
              <a:ext uri="{FF2B5EF4-FFF2-40B4-BE49-F238E27FC236}">
                <a16:creationId xmlns:a16="http://schemas.microsoft.com/office/drawing/2014/main" id="{9DBB3DD2-CE1A-99DD-F849-B6335E01E4A5}"/>
              </a:ext>
            </a:extLst>
          </p:cNvPr>
          <p:cNvSpPr/>
          <p:nvPr/>
        </p:nvSpPr>
        <p:spPr>
          <a:xfrm>
            <a:off x="5276427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9" name="Rechteck 1978">
            <a:extLst>
              <a:ext uri="{FF2B5EF4-FFF2-40B4-BE49-F238E27FC236}">
                <a16:creationId xmlns:a16="http://schemas.microsoft.com/office/drawing/2014/main" id="{7B2CF6AA-D719-379C-5C66-8ACB73418E20}"/>
              </a:ext>
            </a:extLst>
          </p:cNvPr>
          <p:cNvSpPr/>
          <p:nvPr/>
        </p:nvSpPr>
        <p:spPr>
          <a:xfrm>
            <a:off x="5691963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0" name="Rechteck 1979">
            <a:extLst>
              <a:ext uri="{FF2B5EF4-FFF2-40B4-BE49-F238E27FC236}">
                <a16:creationId xmlns:a16="http://schemas.microsoft.com/office/drawing/2014/main" id="{EB02BF8A-257C-2BB9-3E58-9F184724BE21}"/>
              </a:ext>
            </a:extLst>
          </p:cNvPr>
          <p:cNvSpPr/>
          <p:nvPr/>
        </p:nvSpPr>
        <p:spPr>
          <a:xfrm>
            <a:off x="6107499" y="7788028"/>
            <a:ext cx="111557" cy="1115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12" name="Gruppieren 2111">
            <a:extLst>
              <a:ext uri="{FF2B5EF4-FFF2-40B4-BE49-F238E27FC236}">
                <a16:creationId xmlns:a16="http://schemas.microsoft.com/office/drawing/2014/main" id="{BBFB7C54-37D4-A74E-1B8B-63688DB7D6AE}"/>
              </a:ext>
            </a:extLst>
          </p:cNvPr>
          <p:cNvGrpSpPr/>
          <p:nvPr/>
        </p:nvGrpSpPr>
        <p:grpSpPr>
          <a:xfrm>
            <a:off x="226091" y="1342095"/>
            <a:ext cx="331852" cy="339425"/>
            <a:chOff x="240196" y="1342095"/>
            <a:chExt cx="331852" cy="339425"/>
          </a:xfrm>
        </p:grpSpPr>
        <p:sp>
          <p:nvSpPr>
            <p:cNvPr id="2093" name="Gleichschenkliges Dreieck 2092">
              <a:extLst>
                <a:ext uri="{FF2B5EF4-FFF2-40B4-BE49-F238E27FC236}">
                  <a16:creationId xmlns:a16="http://schemas.microsoft.com/office/drawing/2014/main" id="{109DA23D-3E43-E101-63CD-39E0711D61E0}"/>
                </a:ext>
              </a:extLst>
            </p:cNvPr>
            <p:cNvSpPr/>
            <p:nvPr/>
          </p:nvSpPr>
          <p:spPr>
            <a:xfrm rot="5400000">
              <a:off x="256031" y="1365504"/>
              <a:ext cx="339425" cy="292608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094" name="Textfeld 2093">
              <a:extLst>
                <a:ext uri="{FF2B5EF4-FFF2-40B4-BE49-F238E27FC236}">
                  <a16:creationId xmlns:a16="http://schemas.microsoft.com/office/drawing/2014/main" id="{C2899E18-DCC1-0C08-2591-F0E6FC659A9A}"/>
                </a:ext>
              </a:extLst>
            </p:cNvPr>
            <p:cNvSpPr txBox="1"/>
            <p:nvPr/>
          </p:nvSpPr>
          <p:spPr>
            <a:xfrm>
              <a:off x="240196" y="1366479"/>
              <a:ext cx="256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>
                  <a:solidFill>
                    <a:schemeClr val="bg1"/>
                  </a:solidFill>
                </a:rPr>
                <a:t>1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11" name="Gruppieren 2110">
            <a:extLst>
              <a:ext uri="{FF2B5EF4-FFF2-40B4-BE49-F238E27FC236}">
                <a16:creationId xmlns:a16="http://schemas.microsoft.com/office/drawing/2014/main" id="{B02B670C-D434-740D-8D27-2D862BA85614}"/>
              </a:ext>
            </a:extLst>
          </p:cNvPr>
          <p:cNvGrpSpPr/>
          <p:nvPr/>
        </p:nvGrpSpPr>
        <p:grpSpPr>
          <a:xfrm>
            <a:off x="226091" y="1994368"/>
            <a:ext cx="325945" cy="339425"/>
            <a:chOff x="240196" y="1994368"/>
            <a:chExt cx="325945" cy="339425"/>
          </a:xfrm>
        </p:grpSpPr>
        <p:sp>
          <p:nvSpPr>
            <p:cNvPr id="2095" name="Gleichschenkliges Dreieck 2094">
              <a:extLst>
                <a:ext uri="{FF2B5EF4-FFF2-40B4-BE49-F238E27FC236}">
                  <a16:creationId xmlns:a16="http://schemas.microsoft.com/office/drawing/2014/main" id="{35BF2AE4-6184-5BD2-7C94-11835417FA6E}"/>
                </a:ext>
              </a:extLst>
            </p:cNvPr>
            <p:cNvSpPr/>
            <p:nvPr/>
          </p:nvSpPr>
          <p:spPr>
            <a:xfrm rot="5400000">
              <a:off x="250124" y="2017777"/>
              <a:ext cx="339425" cy="292608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096" name="Textfeld 2095">
              <a:extLst>
                <a:ext uri="{FF2B5EF4-FFF2-40B4-BE49-F238E27FC236}">
                  <a16:creationId xmlns:a16="http://schemas.microsoft.com/office/drawing/2014/main" id="{79494142-B266-CB49-F711-F6950E44A1D5}"/>
                </a:ext>
              </a:extLst>
            </p:cNvPr>
            <p:cNvSpPr txBox="1"/>
            <p:nvPr/>
          </p:nvSpPr>
          <p:spPr>
            <a:xfrm>
              <a:off x="240196" y="2018752"/>
              <a:ext cx="256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>
                  <a:solidFill>
                    <a:schemeClr val="bg1"/>
                  </a:solidFill>
                </a:rPr>
                <a:t>5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10" name="Gruppieren 2109">
            <a:extLst>
              <a:ext uri="{FF2B5EF4-FFF2-40B4-BE49-F238E27FC236}">
                <a16:creationId xmlns:a16="http://schemas.microsoft.com/office/drawing/2014/main" id="{82FA9F0E-FA28-2819-0257-294849E7A337}"/>
              </a:ext>
            </a:extLst>
          </p:cNvPr>
          <p:cNvGrpSpPr/>
          <p:nvPr/>
        </p:nvGrpSpPr>
        <p:grpSpPr>
          <a:xfrm>
            <a:off x="201707" y="2792944"/>
            <a:ext cx="545151" cy="339425"/>
            <a:chOff x="203619" y="2792944"/>
            <a:chExt cx="545151" cy="339425"/>
          </a:xfrm>
        </p:grpSpPr>
        <p:sp>
          <p:nvSpPr>
            <p:cNvPr id="2097" name="Gleichschenkliges Dreieck 2096">
              <a:extLst>
                <a:ext uri="{FF2B5EF4-FFF2-40B4-BE49-F238E27FC236}">
                  <a16:creationId xmlns:a16="http://schemas.microsoft.com/office/drawing/2014/main" id="{9A02B339-41D2-137B-B0EA-DD99880978F4}"/>
                </a:ext>
              </a:extLst>
            </p:cNvPr>
            <p:cNvSpPr/>
            <p:nvPr/>
          </p:nvSpPr>
          <p:spPr>
            <a:xfrm rot="5400000">
              <a:off x="250124" y="2816353"/>
              <a:ext cx="339425" cy="292608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098" name="Textfeld 2097">
              <a:extLst>
                <a:ext uri="{FF2B5EF4-FFF2-40B4-BE49-F238E27FC236}">
                  <a16:creationId xmlns:a16="http://schemas.microsoft.com/office/drawing/2014/main" id="{E20168EF-797C-D111-999D-5C0829532F4C}"/>
                </a:ext>
              </a:extLst>
            </p:cNvPr>
            <p:cNvSpPr txBox="1"/>
            <p:nvPr/>
          </p:nvSpPr>
          <p:spPr>
            <a:xfrm>
              <a:off x="203619" y="2817328"/>
              <a:ext cx="5451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>
                  <a:solidFill>
                    <a:schemeClr val="bg1"/>
                  </a:solidFill>
                </a:rPr>
                <a:t>10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09" name="Gruppieren 2108">
            <a:extLst>
              <a:ext uri="{FF2B5EF4-FFF2-40B4-BE49-F238E27FC236}">
                <a16:creationId xmlns:a16="http://schemas.microsoft.com/office/drawing/2014/main" id="{B7968C84-F9DE-C803-F5CB-FA19C47AE7AE}"/>
              </a:ext>
            </a:extLst>
          </p:cNvPr>
          <p:cNvGrpSpPr/>
          <p:nvPr/>
        </p:nvGrpSpPr>
        <p:grpSpPr>
          <a:xfrm>
            <a:off x="201707" y="3621026"/>
            <a:ext cx="545151" cy="339425"/>
            <a:chOff x="202684" y="3621026"/>
            <a:chExt cx="545151" cy="339425"/>
          </a:xfrm>
        </p:grpSpPr>
        <p:sp>
          <p:nvSpPr>
            <p:cNvPr id="2099" name="Gleichschenkliges Dreieck 2098">
              <a:extLst>
                <a:ext uri="{FF2B5EF4-FFF2-40B4-BE49-F238E27FC236}">
                  <a16:creationId xmlns:a16="http://schemas.microsoft.com/office/drawing/2014/main" id="{6EF07186-CB61-4F10-1813-D8C15E3C8B5C}"/>
                </a:ext>
              </a:extLst>
            </p:cNvPr>
            <p:cNvSpPr/>
            <p:nvPr/>
          </p:nvSpPr>
          <p:spPr>
            <a:xfrm rot="5400000">
              <a:off x="249189" y="3644435"/>
              <a:ext cx="339425" cy="292608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100" name="Textfeld 2099">
              <a:extLst>
                <a:ext uri="{FF2B5EF4-FFF2-40B4-BE49-F238E27FC236}">
                  <a16:creationId xmlns:a16="http://schemas.microsoft.com/office/drawing/2014/main" id="{9122BC9D-00F9-9DFA-328E-8D075F53FDD5}"/>
                </a:ext>
              </a:extLst>
            </p:cNvPr>
            <p:cNvSpPr txBox="1"/>
            <p:nvPr/>
          </p:nvSpPr>
          <p:spPr>
            <a:xfrm>
              <a:off x="202684" y="3645410"/>
              <a:ext cx="5451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>
                  <a:solidFill>
                    <a:schemeClr val="bg1"/>
                  </a:solidFill>
                </a:rPr>
                <a:t>15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101" name="Gleichschenkliges Dreieck 2100">
            <a:extLst>
              <a:ext uri="{FF2B5EF4-FFF2-40B4-BE49-F238E27FC236}">
                <a16:creationId xmlns:a16="http://schemas.microsoft.com/office/drawing/2014/main" id="{02AB2ED1-F040-7833-EDCA-D4616061E2CE}"/>
              </a:ext>
            </a:extLst>
          </p:cNvPr>
          <p:cNvSpPr/>
          <p:nvPr/>
        </p:nvSpPr>
        <p:spPr>
          <a:xfrm rot="5400000">
            <a:off x="248212" y="4446272"/>
            <a:ext cx="339425" cy="292608"/>
          </a:xfrm>
          <a:prstGeom prst="triangle">
            <a:avLst/>
          </a:prstGeom>
          <a:solidFill>
            <a:srgbClr val="F07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02" name="Textfeld 2101">
            <a:extLst>
              <a:ext uri="{FF2B5EF4-FFF2-40B4-BE49-F238E27FC236}">
                <a16:creationId xmlns:a16="http://schemas.microsoft.com/office/drawing/2014/main" id="{F163686E-B454-3989-1290-CCD21FEAF8D6}"/>
              </a:ext>
            </a:extLst>
          </p:cNvPr>
          <p:cNvSpPr txBox="1"/>
          <p:nvPr/>
        </p:nvSpPr>
        <p:spPr>
          <a:xfrm>
            <a:off x="201707" y="4447247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20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05" name="Gleichschenkliges Dreieck 2104">
            <a:extLst>
              <a:ext uri="{FF2B5EF4-FFF2-40B4-BE49-F238E27FC236}">
                <a16:creationId xmlns:a16="http://schemas.microsoft.com/office/drawing/2014/main" id="{A01B250E-AC92-E5F1-FCF3-26E6DAB48155}"/>
              </a:ext>
            </a:extLst>
          </p:cNvPr>
          <p:cNvSpPr/>
          <p:nvPr/>
        </p:nvSpPr>
        <p:spPr>
          <a:xfrm rot="5400000">
            <a:off x="248212" y="5259241"/>
            <a:ext cx="339425" cy="292608"/>
          </a:xfrm>
          <a:prstGeom prst="triangle">
            <a:avLst/>
          </a:prstGeom>
          <a:solidFill>
            <a:srgbClr val="F07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06" name="Textfeld 2105">
            <a:extLst>
              <a:ext uri="{FF2B5EF4-FFF2-40B4-BE49-F238E27FC236}">
                <a16:creationId xmlns:a16="http://schemas.microsoft.com/office/drawing/2014/main" id="{C47A911E-7F23-F7D9-01BE-D7E90D555E84}"/>
              </a:ext>
            </a:extLst>
          </p:cNvPr>
          <p:cNvSpPr txBox="1"/>
          <p:nvPr/>
        </p:nvSpPr>
        <p:spPr>
          <a:xfrm>
            <a:off x="201707" y="5260216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25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14" name="Gleichschenkliges Dreieck 2113">
            <a:extLst>
              <a:ext uri="{FF2B5EF4-FFF2-40B4-BE49-F238E27FC236}">
                <a16:creationId xmlns:a16="http://schemas.microsoft.com/office/drawing/2014/main" id="{490490AA-D115-C2C3-96FB-F329929C5866}"/>
              </a:ext>
            </a:extLst>
          </p:cNvPr>
          <p:cNvSpPr/>
          <p:nvPr/>
        </p:nvSpPr>
        <p:spPr>
          <a:xfrm rot="5400000">
            <a:off x="248212" y="6060993"/>
            <a:ext cx="339425" cy="292608"/>
          </a:xfrm>
          <a:prstGeom prst="triangle">
            <a:avLst/>
          </a:prstGeom>
          <a:solidFill>
            <a:srgbClr val="F07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15" name="Textfeld 2114">
            <a:extLst>
              <a:ext uri="{FF2B5EF4-FFF2-40B4-BE49-F238E27FC236}">
                <a16:creationId xmlns:a16="http://schemas.microsoft.com/office/drawing/2014/main" id="{BC78CC82-9AC1-D1E8-239E-ECBBCC3AB22E}"/>
              </a:ext>
            </a:extLst>
          </p:cNvPr>
          <p:cNvSpPr txBox="1"/>
          <p:nvPr/>
        </p:nvSpPr>
        <p:spPr>
          <a:xfrm>
            <a:off x="201707" y="6061968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30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17" name="Gleichschenkliges Dreieck 2116">
            <a:extLst>
              <a:ext uri="{FF2B5EF4-FFF2-40B4-BE49-F238E27FC236}">
                <a16:creationId xmlns:a16="http://schemas.microsoft.com/office/drawing/2014/main" id="{71A8D45A-0351-E864-90DD-E5D239F9F782}"/>
              </a:ext>
            </a:extLst>
          </p:cNvPr>
          <p:cNvSpPr/>
          <p:nvPr/>
        </p:nvSpPr>
        <p:spPr>
          <a:xfrm rot="5400000">
            <a:off x="248212" y="6899321"/>
            <a:ext cx="339425" cy="292608"/>
          </a:xfrm>
          <a:prstGeom prst="triangle">
            <a:avLst/>
          </a:prstGeom>
          <a:solidFill>
            <a:srgbClr val="F07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18" name="Textfeld 2117">
            <a:extLst>
              <a:ext uri="{FF2B5EF4-FFF2-40B4-BE49-F238E27FC236}">
                <a16:creationId xmlns:a16="http://schemas.microsoft.com/office/drawing/2014/main" id="{F82B3055-A27F-A380-F4D9-4AA52E54EAE4}"/>
              </a:ext>
            </a:extLst>
          </p:cNvPr>
          <p:cNvSpPr txBox="1"/>
          <p:nvPr/>
        </p:nvSpPr>
        <p:spPr>
          <a:xfrm>
            <a:off x="201707" y="6900296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35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20" name="Gleichschenkliges Dreieck 2119">
            <a:extLst>
              <a:ext uri="{FF2B5EF4-FFF2-40B4-BE49-F238E27FC236}">
                <a16:creationId xmlns:a16="http://schemas.microsoft.com/office/drawing/2014/main" id="{B3E35A4C-5DF1-FC78-5C30-1937943F475B}"/>
              </a:ext>
            </a:extLst>
          </p:cNvPr>
          <p:cNvSpPr/>
          <p:nvPr/>
        </p:nvSpPr>
        <p:spPr>
          <a:xfrm rot="5400000">
            <a:off x="248212" y="7703404"/>
            <a:ext cx="339425" cy="292608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21" name="Textfeld 2120">
            <a:extLst>
              <a:ext uri="{FF2B5EF4-FFF2-40B4-BE49-F238E27FC236}">
                <a16:creationId xmlns:a16="http://schemas.microsoft.com/office/drawing/2014/main" id="{43F0C64C-1BB8-2631-847D-02589B00774C}"/>
              </a:ext>
            </a:extLst>
          </p:cNvPr>
          <p:cNvSpPr txBox="1"/>
          <p:nvPr/>
        </p:nvSpPr>
        <p:spPr>
          <a:xfrm>
            <a:off x="201707" y="7704379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40</a:t>
            </a:r>
            <a:endParaRPr lang="en-GB" sz="1200" b="1" dirty="0">
              <a:solidFill>
                <a:schemeClr val="bg1"/>
              </a:solidFill>
            </a:endParaRPr>
          </a:p>
        </p:txBody>
      </p:sp>
      <p:grpSp>
        <p:nvGrpSpPr>
          <p:cNvPr id="2145" name="Gruppieren 2144">
            <a:extLst>
              <a:ext uri="{FF2B5EF4-FFF2-40B4-BE49-F238E27FC236}">
                <a16:creationId xmlns:a16="http://schemas.microsoft.com/office/drawing/2014/main" id="{3C3A6B61-C9E2-DEE3-526A-B929294B1C7C}"/>
              </a:ext>
            </a:extLst>
          </p:cNvPr>
          <p:cNvGrpSpPr/>
          <p:nvPr/>
        </p:nvGrpSpPr>
        <p:grpSpPr>
          <a:xfrm>
            <a:off x="201707" y="8492054"/>
            <a:ext cx="545151" cy="339425"/>
            <a:chOff x="201707" y="8492054"/>
            <a:chExt cx="545151" cy="339425"/>
          </a:xfrm>
        </p:grpSpPr>
        <p:sp>
          <p:nvSpPr>
            <p:cNvPr id="2123" name="Gleichschenkliges Dreieck 2122">
              <a:extLst>
                <a:ext uri="{FF2B5EF4-FFF2-40B4-BE49-F238E27FC236}">
                  <a16:creationId xmlns:a16="http://schemas.microsoft.com/office/drawing/2014/main" id="{3B835588-D8E6-7874-4469-3C59192B870C}"/>
                </a:ext>
              </a:extLst>
            </p:cNvPr>
            <p:cNvSpPr/>
            <p:nvPr/>
          </p:nvSpPr>
          <p:spPr>
            <a:xfrm rot="5400000">
              <a:off x="248212" y="8515463"/>
              <a:ext cx="339425" cy="292608"/>
            </a:xfrm>
            <a:prstGeom prst="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2124" name="Textfeld 2123">
              <a:extLst>
                <a:ext uri="{FF2B5EF4-FFF2-40B4-BE49-F238E27FC236}">
                  <a16:creationId xmlns:a16="http://schemas.microsoft.com/office/drawing/2014/main" id="{CCCBB16E-D372-5846-23A5-D318591C2293}"/>
                </a:ext>
              </a:extLst>
            </p:cNvPr>
            <p:cNvSpPr txBox="1"/>
            <p:nvPr/>
          </p:nvSpPr>
          <p:spPr>
            <a:xfrm>
              <a:off x="201707" y="8516438"/>
              <a:ext cx="5451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>
                  <a:solidFill>
                    <a:schemeClr val="bg1"/>
                  </a:solidFill>
                </a:rPr>
                <a:t>45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126" name="Gleichschenkliges Dreieck 2125">
            <a:extLst>
              <a:ext uri="{FF2B5EF4-FFF2-40B4-BE49-F238E27FC236}">
                <a16:creationId xmlns:a16="http://schemas.microsoft.com/office/drawing/2014/main" id="{9CB90E17-2DE2-40F2-CDDC-F1CA3C554376}"/>
              </a:ext>
            </a:extLst>
          </p:cNvPr>
          <p:cNvSpPr/>
          <p:nvPr/>
        </p:nvSpPr>
        <p:spPr>
          <a:xfrm rot="5400000">
            <a:off x="3598773" y="2023871"/>
            <a:ext cx="339425" cy="292608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127" name="Textfeld 2126">
            <a:extLst>
              <a:ext uri="{FF2B5EF4-FFF2-40B4-BE49-F238E27FC236}">
                <a16:creationId xmlns:a16="http://schemas.microsoft.com/office/drawing/2014/main" id="{82AB9D00-C631-8743-35F2-13201D40E7FA}"/>
              </a:ext>
            </a:extLst>
          </p:cNvPr>
          <p:cNvSpPr txBox="1"/>
          <p:nvPr/>
        </p:nvSpPr>
        <p:spPr>
          <a:xfrm>
            <a:off x="3542743" y="2024846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50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28" name="Gleichschenkliges Dreieck 2127">
            <a:extLst>
              <a:ext uri="{FF2B5EF4-FFF2-40B4-BE49-F238E27FC236}">
                <a16:creationId xmlns:a16="http://schemas.microsoft.com/office/drawing/2014/main" id="{941B8DF2-E719-9616-FCD9-C14B9321465E}"/>
              </a:ext>
            </a:extLst>
          </p:cNvPr>
          <p:cNvSpPr/>
          <p:nvPr/>
        </p:nvSpPr>
        <p:spPr>
          <a:xfrm rot="5400000">
            <a:off x="3598773" y="2810991"/>
            <a:ext cx="339425" cy="292608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129" name="Textfeld 2128">
            <a:extLst>
              <a:ext uri="{FF2B5EF4-FFF2-40B4-BE49-F238E27FC236}">
                <a16:creationId xmlns:a16="http://schemas.microsoft.com/office/drawing/2014/main" id="{F716A181-62C5-894E-399C-99287BB8105C}"/>
              </a:ext>
            </a:extLst>
          </p:cNvPr>
          <p:cNvSpPr txBox="1"/>
          <p:nvPr/>
        </p:nvSpPr>
        <p:spPr>
          <a:xfrm>
            <a:off x="3542743" y="2811966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55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30" name="Gleichschenkliges Dreieck 2129">
            <a:extLst>
              <a:ext uri="{FF2B5EF4-FFF2-40B4-BE49-F238E27FC236}">
                <a16:creationId xmlns:a16="http://schemas.microsoft.com/office/drawing/2014/main" id="{E1C5C904-B32A-A556-72AE-F5D6DCE7706C}"/>
              </a:ext>
            </a:extLst>
          </p:cNvPr>
          <p:cNvSpPr/>
          <p:nvPr/>
        </p:nvSpPr>
        <p:spPr>
          <a:xfrm rot="5400000">
            <a:off x="3604645" y="3643958"/>
            <a:ext cx="339425" cy="292608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131" name="Textfeld 2130">
            <a:extLst>
              <a:ext uri="{FF2B5EF4-FFF2-40B4-BE49-F238E27FC236}">
                <a16:creationId xmlns:a16="http://schemas.microsoft.com/office/drawing/2014/main" id="{E07FE10B-6B8C-120F-A192-4D76E0029A79}"/>
              </a:ext>
            </a:extLst>
          </p:cNvPr>
          <p:cNvSpPr txBox="1"/>
          <p:nvPr/>
        </p:nvSpPr>
        <p:spPr>
          <a:xfrm>
            <a:off x="3560807" y="3644933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60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32" name="Gleichschenkliges Dreieck 2131">
            <a:extLst>
              <a:ext uri="{FF2B5EF4-FFF2-40B4-BE49-F238E27FC236}">
                <a16:creationId xmlns:a16="http://schemas.microsoft.com/office/drawing/2014/main" id="{A7E473A1-CB7A-93F5-5688-24BB86261A97}"/>
              </a:ext>
            </a:extLst>
          </p:cNvPr>
          <p:cNvSpPr/>
          <p:nvPr/>
        </p:nvSpPr>
        <p:spPr>
          <a:xfrm rot="5400000">
            <a:off x="3594025" y="4441014"/>
            <a:ext cx="339425" cy="292608"/>
          </a:xfrm>
          <a:prstGeom prst="triangle">
            <a:avLst/>
          </a:prstGeom>
          <a:solidFill>
            <a:srgbClr val="E25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133" name="Textfeld 2132">
            <a:extLst>
              <a:ext uri="{FF2B5EF4-FFF2-40B4-BE49-F238E27FC236}">
                <a16:creationId xmlns:a16="http://schemas.microsoft.com/office/drawing/2014/main" id="{F817A5CC-2CD7-947B-0304-29D7A8C6897A}"/>
              </a:ext>
            </a:extLst>
          </p:cNvPr>
          <p:cNvSpPr txBox="1"/>
          <p:nvPr/>
        </p:nvSpPr>
        <p:spPr>
          <a:xfrm>
            <a:off x="3550187" y="4441989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65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34" name="Gleichschenkliges Dreieck 2133">
            <a:extLst>
              <a:ext uri="{FF2B5EF4-FFF2-40B4-BE49-F238E27FC236}">
                <a16:creationId xmlns:a16="http://schemas.microsoft.com/office/drawing/2014/main" id="{842369B5-EF38-5293-6231-7E52BA17D47E}"/>
              </a:ext>
            </a:extLst>
          </p:cNvPr>
          <p:cNvSpPr/>
          <p:nvPr/>
        </p:nvSpPr>
        <p:spPr>
          <a:xfrm rot="5400000">
            <a:off x="3592364" y="5261346"/>
            <a:ext cx="339425" cy="292608"/>
          </a:xfrm>
          <a:prstGeom prst="triangle">
            <a:avLst/>
          </a:prstGeom>
          <a:solidFill>
            <a:srgbClr val="E25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135" name="Textfeld 2134">
            <a:extLst>
              <a:ext uri="{FF2B5EF4-FFF2-40B4-BE49-F238E27FC236}">
                <a16:creationId xmlns:a16="http://schemas.microsoft.com/office/drawing/2014/main" id="{022A5B13-2868-13F9-4AF0-6794342D1A0E}"/>
              </a:ext>
            </a:extLst>
          </p:cNvPr>
          <p:cNvSpPr txBox="1"/>
          <p:nvPr/>
        </p:nvSpPr>
        <p:spPr>
          <a:xfrm>
            <a:off x="3548526" y="5262321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70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36" name="Gleichschenkliges Dreieck 2135">
            <a:extLst>
              <a:ext uri="{FF2B5EF4-FFF2-40B4-BE49-F238E27FC236}">
                <a16:creationId xmlns:a16="http://schemas.microsoft.com/office/drawing/2014/main" id="{2BD1B96C-00D2-7A02-D789-7938BEAAFF49}"/>
              </a:ext>
            </a:extLst>
          </p:cNvPr>
          <p:cNvSpPr/>
          <p:nvPr/>
        </p:nvSpPr>
        <p:spPr>
          <a:xfrm rot="5400000">
            <a:off x="3594025" y="6061725"/>
            <a:ext cx="339425" cy="292608"/>
          </a:xfrm>
          <a:prstGeom prst="triangle">
            <a:avLst/>
          </a:prstGeom>
          <a:solidFill>
            <a:srgbClr val="E25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137" name="Textfeld 2136">
            <a:extLst>
              <a:ext uri="{FF2B5EF4-FFF2-40B4-BE49-F238E27FC236}">
                <a16:creationId xmlns:a16="http://schemas.microsoft.com/office/drawing/2014/main" id="{A77CC372-BFB8-D9DE-C07A-DC1B22FE0874}"/>
              </a:ext>
            </a:extLst>
          </p:cNvPr>
          <p:cNvSpPr txBox="1"/>
          <p:nvPr/>
        </p:nvSpPr>
        <p:spPr>
          <a:xfrm>
            <a:off x="3550187" y="6062700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75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38" name="Gleichschenkliges Dreieck 2137">
            <a:extLst>
              <a:ext uri="{FF2B5EF4-FFF2-40B4-BE49-F238E27FC236}">
                <a16:creationId xmlns:a16="http://schemas.microsoft.com/office/drawing/2014/main" id="{3F50690D-7DA5-BA00-BF5D-702A0DD05F75}"/>
              </a:ext>
            </a:extLst>
          </p:cNvPr>
          <p:cNvSpPr/>
          <p:nvPr/>
        </p:nvSpPr>
        <p:spPr>
          <a:xfrm rot="5400000">
            <a:off x="3598523" y="6896465"/>
            <a:ext cx="339425" cy="292608"/>
          </a:xfrm>
          <a:prstGeom prst="triangle">
            <a:avLst/>
          </a:prstGeom>
          <a:solidFill>
            <a:srgbClr val="E25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139" name="Textfeld 2138">
            <a:extLst>
              <a:ext uri="{FF2B5EF4-FFF2-40B4-BE49-F238E27FC236}">
                <a16:creationId xmlns:a16="http://schemas.microsoft.com/office/drawing/2014/main" id="{8B989D54-48C9-EA83-DBE7-5411AFE01C67}"/>
              </a:ext>
            </a:extLst>
          </p:cNvPr>
          <p:cNvSpPr txBox="1"/>
          <p:nvPr/>
        </p:nvSpPr>
        <p:spPr>
          <a:xfrm>
            <a:off x="3554685" y="6897440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80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2140" name="Gleichschenkliges Dreieck 2139">
            <a:extLst>
              <a:ext uri="{FF2B5EF4-FFF2-40B4-BE49-F238E27FC236}">
                <a16:creationId xmlns:a16="http://schemas.microsoft.com/office/drawing/2014/main" id="{505BB1B8-8591-42A7-E8A5-3A48817BB456}"/>
              </a:ext>
            </a:extLst>
          </p:cNvPr>
          <p:cNvSpPr/>
          <p:nvPr/>
        </p:nvSpPr>
        <p:spPr>
          <a:xfrm rot="5400000">
            <a:off x="3613720" y="7693027"/>
            <a:ext cx="339425" cy="292608"/>
          </a:xfrm>
          <a:prstGeom prst="triangle">
            <a:avLst/>
          </a:prstGeom>
          <a:solidFill>
            <a:srgbClr val="E25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141" name="Textfeld 2140">
            <a:extLst>
              <a:ext uri="{FF2B5EF4-FFF2-40B4-BE49-F238E27FC236}">
                <a16:creationId xmlns:a16="http://schemas.microsoft.com/office/drawing/2014/main" id="{34E2D72B-6BD6-DAB7-4A77-AEF56C3ED3E5}"/>
              </a:ext>
            </a:extLst>
          </p:cNvPr>
          <p:cNvSpPr txBox="1"/>
          <p:nvPr/>
        </p:nvSpPr>
        <p:spPr>
          <a:xfrm>
            <a:off x="3569882" y="7694002"/>
            <a:ext cx="54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85</a:t>
            </a:r>
            <a:endParaRPr lang="en-GB" sz="1200" b="1" dirty="0">
              <a:solidFill>
                <a:schemeClr val="bg1"/>
              </a:solidFill>
            </a:endParaRPr>
          </a:p>
        </p:txBody>
      </p:sp>
      <p:grpSp>
        <p:nvGrpSpPr>
          <p:cNvPr id="2144" name="Gruppieren 2143">
            <a:extLst>
              <a:ext uri="{FF2B5EF4-FFF2-40B4-BE49-F238E27FC236}">
                <a16:creationId xmlns:a16="http://schemas.microsoft.com/office/drawing/2014/main" id="{0686DCCB-524C-8D50-B6F5-6C4AEF171FA8}"/>
              </a:ext>
            </a:extLst>
          </p:cNvPr>
          <p:cNvGrpSpPr/>
          <p:nvPr/>
        </p:nvGrpSpPr>
        <p:grpSpPr>
          <a:xfrm>
            <a:off x="3561169" y="8492054"/>
            <a:ext cx="545151" cy="339425"/>
            <a:chOff x="3561169" y="8492054"/>
            <a:chExt cx="545151" cy="339425"/>
          </a:xfrm>
        </p:grpSpPr>
        <p:sp>
          <p:nvSpPr>
            <p:cNvPr id="2142" name="Gleichschenkliges Dreieck 2141">
              <a:extLst>
                <a:ext uri="{FF2B5EF4-FFF2-40B4-BE49-F238E27FC236}">
                  <a16:creationId xmlns:a16="http://schemas.microsoft.com/office/drawing/2014/main" id="{C8D39F55-9D2D-77CA-5EAB-5C311698B1B2}"/>
                </a:ext>
              </a:extLst>
            </p:cNvPr>
            <p:cNvSpPr/>
            <p:nvPr/>
          </p:nvSpPr>
          <p:spPr>
            <a:xfrm rot="5400000">
              <a:off x="3605007" y="8515463"/>
              <a:ext cx="339425" cy="292608"/>
            </a:xfrm>
            <a:prstGeom prst="triangle">
              <a:avLst/>
            </a:prstGeom>
            <a:solidFill>
              <a:srgbClr val="E250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2143" name="Textfeld 2142">
              <a:extLst>
                <a:ext uri="{FF2B5EF4-FFF2-40B4-BE49-F238E27FC236}">
                  <a16:creationId xmlns:a16="http://schemas.microsoft.com/office/drawing/2014/main" id="{DC0052A1-A38A-4F71-EB9F-10BF14C82F84}"/>
                </a:ext>
              </a:extLst>
            </p:cNvPr>
            <p:cNvSpPr txBox="1"/>
            <p:nvPr/>
          </p:nvSpPr>
          <p:spPr>
            <a:xfrm>
              <a:off x="3561169" y="8516438"/>
              <a:ext cx="5451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>
                  <a:solidFill>
                    <a:schemeClr val="bg1"/>
                  </a:solidFill>
                </a:rPr>
                <a:t>90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150" name="Grafik 2149" descr="Männlich mit einfarbiger Füllung">
            <a:extLst>
              <a:ext uri="{FF2B5EF4-FFF2-40B4-BE49-F238E27FC236}">
                <a16:creationId xmlns:a16="http://schemas.microsoft.com/office/drawing/2014/main" id="{0C46D0D4-4B30-7B99-553F-5F30D36DB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27859" y="6809381"/>
            <a:ext cx="127350" cy="127350"/>
          </a:xfrm>
          <a:prstGeom prst="rect">
            <a:avLst/>
          </a:prstGeom>
        </p:spPr>
      </p:pic>
      <p:pic>
        <p:nvPicPr>
          <p:cNvPr id="2152" name="Grafik 2151" descr="Weiblich mit einfarbiger Füllung">
            <a:extLst>
              <a:ext uri="{FF2B5EF4-FFF2-40B4-BE49-F238E27FC236}">
                <a16:creationId xmlns:a16="http://schemas.microsoft.com/office/drawing/2014/main" id="{6F298830-218C-2D14-4298-BF771FC938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38444" y="7625914"/>
            <a:ext cx="111556" cy="111556"/>
          </a:xfrm>
          <a:prstGeom prst="rect">
            <a:avLst/>
          </a:prstGeom>
        </p:spPr>
      </p:pic>
      <p:pic>
        <p:nvPicPr>
          <p:cNvPr id="2155" name="Grafik 2154">
            <a:extLst>
              <a:ext uri="{FF2B5EF4-FFF2-40B4-BE49-F238E27FC236}">
                <a16:creationId xmlns:a16="http://schemas.microsoft.com/office/drawing/2014/main" id="{1C11619D-365D-B67A-CD1A-C0232FB84B5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alphaModFix amt="35000"/>
          </a:blip>
          <a:srcRect l="22257" t="21869" r="24199" b="15057"/>
          <a:stretch/>
        </p:blipFill>
        <p:spPr>
          <a:xfrm>
            <a:off x="5677781" y="8901318"/>
            <a:ext cx="711972" cy="583730"/>
          </a:xfrm>
          <a:prstGeom prst="rect">
            <a:avLst/>
          </a:prstGeom>
        </p:spPr>
      </p:pic>
      <p:sp>
        <p:nvSpPr>
          <p:cNvPr id="2156" name="Textfeld 2155">
            <a:extLst>
              <a:ext uri="{FF2B5EF4-FFF2-40B4-BE49-F238E27FC236}">
                <a16:creationId xmlns:a16="http://schemas.microsoft.com/office/drawing/2014/main" id="{2B7B6E69-F306-397C-B9D7-27991BF3132F}"/>
              </a:ext>
            </a:extLst>
          </p:cNvPr>
          <p:cNvSpPr txBox="1"/>
          <p:nvPr/>
        </p:nvSpPr>
        <p:spPr>
          <a:xfrm>
            <a:off x="5478188" y="9485047"/>
            <a:ext cx="1094619" cy="278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>
                <a:solidFill>
                  <a:schemeClr val="bg1">
                    <a:lumMod val="65000"/>
                  </a:schemeClr>
                </a:solidFill>
              </a:rPr>
              <a:t>offtopic.online</a:t>
            </a:r>
            <a:endParaRPr lang="en-GB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57" name="Textfeld 2156">
            <a:extLst>
              <a:ext uri="{FF2B5EF4-FFF2-40B4-BE49-F238E27FC236}">
                <a16:creationId xmlns:a16="http://schemas.microsoft.com/office/drawing/2014/main" id="{E1CB87B4-4884-71E4-29B1-81604E045838}"/>
              </a:ext>
            </a:extLst>
          </p:cNvPr>
          <p:cNvSpPr txBox="1"/>
          <p:nvPr/>
        </p:nvSpPr>
        <p:spPr>
          <a:xfrm>
            <a:off x="184035" y="8946289"/>
            <a:ext cx="446908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Calibri" panose="020F0502020204030204" pitchFamily="34" charset="0"/>
              <a:buChar char="*"/>
            </a:pPr>
            <a:r>
              <a:rPr lang="de-DE" sz="1100" dirty="0"/>
              <a:t>Die beiden rot markierten Quadrate stellen die Lebenserwartung deutscher Männer und Frauen für in 2021 Neugeborene dar.             </a:t>
            </a:r>
            <a:r>
              <a:rPr lang="de-DE" sz="1100" dirty="0">
                <a:solidFill>
                  <a:schemeClr val="bg1">
                    <a:lumMod val="65000"/>
                  </a:schemeClr>
                </a:solidFill>
              </a:rPr>
              <a:t>(Quelle: Statistisches Bundesamt)</a:t>
            </a:r>
            <a:endParaRPr lang="de-DE" sz="1100" dirty="0"/>
          </a:p>
          <a:p>
            <a:r>
              <a:rPr lang="de-DE" sz="1100" dirty="0">
                <a:solidFill>
                  <a:schemeClr val="bg1">
                    <a:lumMod val="65000"/>
                  </a:schemeClr>
                </a:solidFill>
              </a:rPr>
              <a:t>Disclaimer: Eigene Darstellung inspiriert von Tim Urban (waitbutwhy.com)</a:t>
            </a:r>
            <a:endParaRPr lang="en-GB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58" name="Textfeld 2157">
            <a:extLst>
              <a:ext uri="{FF2B5EF4-FFF2-40B4-BE49-F238E27FC236}">
                <a16:creationId xmlns:a16="http://schemas.microsoft.com/office/drawing/2014/main" id="{7EE227F0-27AA-CE04-DD58-4936FA80BD00}"/>
              </a:ext>
            </a:extLst>
          </p:cNvPr>
          <p:cNvSpPr txBox="1"/>
          <p:nvPr/>
        </p:nvSpPr>
        <p:spPr>
          <a:xfrm>
            <a:off x="541222" y="617894"/>
            <a:ext cx="5775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Ein 90 Jahre langes Leben - dargestellt in Monatsquadraten</a:t>
            </a:r>
          </a:p>
          <a:p>
            <a:pPr algn="ctr"/>
            <a:r>
              <a:rPr lang="de-DE" sz="1400" dirty="0"/>
              <a:t>(zum Selbstausfüllen)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64537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</Words>
  <Application>Microsoft Office PowerPoint</Application>
  <PresentationFormat>A4-Papier (210 x 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2022-11-19T15:59:26Z</dcterms:created>
  <dcterms:modified xsi:type="dcterms:W3CDTF">2022-11-19T16:00:38Z</dcterms:modified>
</cp:coreProperties>
</file>